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phy33p9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Cultiver l'intégrité pour une vie authentique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02920" y="1801368"/>
            <a:ext cx="3429000" cy="434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67512" y="1965960"/>
            <a:ext cx="309981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600" b="1">
                <a:solidFill>
                  <a:srgbClr val="141414"/>
                </a:solidFill>
                <a:latin typeface="Calibri"/>
              </a:defRPr>
            </a:pPr>
            <a:r>
              <a:t>Constat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2" y="2459736"/>
            <a:ext cx="3099816" cy="34747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La noblesse ne vient pas du statut social.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L'intégrité se forge dans l'obscurité.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Chercher l'approbation extérieure nous égarent.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7952" y="1801368"/>
            <a:ext cx="3429000" cy="434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352544" y="1965960"/>
            <a:ext cx="309981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600" b="1">
                <a:solidFill>
                  <a:srgbClr val="141414"/>
                </a:solidFill>
                <a:latin typeface="Calibri"/>
              </a:defRPr>
            </a:pPr>
            <a:r>
              <a:t>Principe clé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2544" y="2459736"/>
            <a:ext cx="3099816" cy="34747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Agir selon ses valeurs, même seul.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Chaque choix, même insignifiant, compte.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L'honnêteté est un acte de courage.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72984" y="1801368"/>
            <a:ext cx="3429000" cy="4343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8037576" y="1965960"/>
            <a:ext cx="3099816" cy="38404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600" b="1">
                <a:solidFill>
                  <a:srgbClr val="141414"/>
                </a:solidFill>
                <a:latin typeface="Calibri"/>
              </a:defRPr>
            </a:pPr>
            <a:r>
              <a:t>Application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7576" y="2459736"/>
            <a:ext cx="3099816" cy="34747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Rester fidèle à soi-même dans les petites décisions.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Cultiver la droiture intérieure au quotidien.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Se rappeler que chaque action renforce notre intégrité.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sagessesintemporelles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