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0v_1nom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Automatiser sans dégrader l’expérience client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Automatisation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Optimiser les processus internes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Réduire les coûts opérationnels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Augmenter l'efficacité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Expérience Client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Maintenir la satisfaction client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Personnaliser les interactions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Renforcer la fidélité à la marque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Mettre en avant l'importance de l'automatisation tout en préservant l'expérience client.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