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bdqzb3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Automatiser la relation client avec l’IA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Contexte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L'IA transforme la relation client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Nouveau levier pour l'automatisation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Importance d'une approche stratégique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Implications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Ne pas considérer l'IA comme une solution unique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Nécessité d'intégration dans les processus existants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Renforcement de la fiabilité des systèmes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Mettre l'accent sur l'importance de l'IA comme levier stratégique.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