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vu0fgrx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65760" y="365760"/>
            <a:ext cx="11155680" cy="96012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411480"/>
            <a:ext cx="10972800" cy="8686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2800" b="1">
                <a:solidFill>
                  <a:srgbClr val="141414"/>
                </a:solidFill>
                <a:latin typeface="Calibri"/>
              </a:defRPr>
            </a:pPr>
            <a:r>
              <a:t>Automatiser la relation client avec l’IA</a:t>
            </a:r>
          </a:p>
        </p:txBody>
      </p:sp>
      <p:cxnSp>
        <p:nvCxnSpPr>
          <p:cNvPr id="5" name="Connector 4"/>
          <p:cNvCxnSpPr/>
          <p:nvPr/>
        </p:nvCxnSpPr>
        <p:spPr>
          <a:xfrm>
            <a:off x="457200" y="1389888"/>
            <a:ext cx="10972800" cy="0"/>
          </a:xfrm>
          <a:prstGeom prst="line">
            <a:avLst/>
          </a:prstGeom>
          <a:ln w="12700">
            <a:solidFill>
              <a:srgbClr val="C8C8C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94360" y="1801368"/>
            <a:ext cx="5074920" cy="187451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58952" y="1965960"/>
            <a:ext cx="4745736" cy="38404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Processus Manuel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8952" y="2395728"/>
            <a:ext cx="4745736" cy="1124711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Interventions humaines fréquentes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Risque d'erreurs humaines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Temps de réponse long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94360" y="3858768"/>
            <a:ext cx="5074920" cy="187451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758952" y="4023360"/>
            <a:ext cx="4745736" cy="38404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Système Automatisé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8952" y="4453128"/>
            <a:ext cx="4745736" cy="1124711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Réponses instantanées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Précision accrue grâce à l'IA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Amélioration de l'expérience client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263640" y="1801368"/>
            <a:ext cx="5074920" cy="187451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428232" y="1965960"/>
            <a:ext cx="4745736" cy="38404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Notes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28232" y="2395728"/>
            <a:ext cx="4745736" cy="1124711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Mettre en avant l'importance de l'automatisation pour optimiser la relation client.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814255" y="6419088"/>
            <a:ext cx="1947671" cy="31089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859975" y="6446520"/>
            <a:ext cx="1874519" cy="25603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defRPr sz="1000" b="0">
                <a:solidFill>
                  <a:srgbClr val="696969"/>
                </a:solidFill>
                <a:latin typeface="Calibri"/>
              </a:defRPr>
            </a:pPr>
            <a:r>
              <a:t>alexcoding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