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4kxv_h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Automatiser sans dégrader l’expérience client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Objectif de l'automatisation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Améliorer l'efficacité opérationnelle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Réduire les coûts tout en maintenant la qualité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Libérer du temps pour des interactions humaines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 sur l'expérience client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Préserver la satisfaction client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Offrir un service rapide et personnalisé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Anticiper les besoins des clients grâce aux données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Mettre en avant l'importance de l'automatisation tout en garantissant une expérience client optimale.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