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67nk6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la relation client avec l’IA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Mise en contexte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Identifier les cas d’usage réellement utiles de l’IA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Éviter les effets de mode et les mauvais investissements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Promesse de l'IA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Automatiser sans dégrader l’expérience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L’IA est un levier, pas une solution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Focus sur l'importance d'une utilisation réfléchie de l'IA dans la relation client.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