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041e74n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Échec des projets d'IA dans les CRM : Comprendre les causes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12064" y="1920240"/>
            <a:ext cx="3493008" cy="44805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665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5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Problème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Quatre-vingt-dix pour cent des projets d'intelligence artificielle échouent.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Absence d'impact sur les ventes et la conversion.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Technologie disponible mais non exploitée efficacement.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1104" y="1920240"/>
            <a:ext cx="3493008" cy="44805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42569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569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Solutions potentielles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569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Réévaluation des modèles mentaux utilisés dans les projets.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Alignement des équipes data avec les objectifs business.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Mise en place de processus d'intégration plus efficaces.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10144" y="1920240"/>
            <a:ext cx="3493008" cy="44805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7473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73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Impact attendu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73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Amélioration des performances commerciales.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Augmentation de la valeur ajoutée des projets d'IA.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Transformation durable des pratiques de travail.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