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pohnxog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L'IA : Un Mystère de Productivité Non Résolu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1206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665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Problème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L'IA n'a pas d'impact mesurable sur la productivité.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90% des entreprises ne constatent aucun gain.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Les dirigeants utilisent l'IA moins de 1h30 par semaine.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110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2569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569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Questions Clés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69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Comment une technologie puissante peut-elle avoir si peu d'impact ?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Pourquoi l'IA fonctionne-t-elle sans produire de résultats ?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Quelles sont les véritables raisons derrière cette situation 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014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7473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73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Réponse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73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La réponse n'est pas celle que l'on croit.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Nécessité d'une réflexion approfondie sur l'utilisation de l'IA.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Importance de repenser les stratégies d'intégration de l'IA.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