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yhdps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L'IA : Une Technologie Puissante, Mais Peu Impactante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6 000 dirigeants affirment qu'il n'y a aucun gain mesurable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90% des entreprises ne constatent pas d'augmentation de productivité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Utilisation limitée des outils d'IA : 1h30 par semaine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Questions Clés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Comment une technologie aussi puissante peut-elle avoir si peu d'impact ?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Pourquoi l'IA ne produit-elle pas de résultats concrets ?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Quelles sont les véritables raisons de cette inefficacité 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Implications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Nécessité de réévaluer l'intégration de l'IA dans les entreprises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Importance d'une stratégie claire pour maximiser l'impact de l'IA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Réflexion sur l'utilisation des technologies pour transformer le business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