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9n63df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L'IA : Un Impact Surprenant sur la Productivité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90% des entreprises ne constatent aucun gain mesurable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Aucune amélioration de la productivité ou des résultats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Utilisation limitée des outils d'IA par les dirigeants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Réponse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Questionner l'efficacité réelle de l'IA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Analyser les raisons de cet écart entre promesses et résultats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Explorer les usages réels des technologies d'IA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Bénéfice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Comprendre les limites de l'IA dans le contexte actuel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Identifier des pistes d'amélioration pour l'intégration de l'IA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Optimiser l'utilisation des outils d'IA pour un impact réel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