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g5p91m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65760" y="365760"/>
            <a:ext cx="11155680" cy="96012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"/>
            <a:ext cx="10972800" cy="86868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2800" b="1">
                <a:solidFill>
                  <a:srgbClr val="141414"/>
                </a:solidFill>
                <a:latin typeface="Calibri"/>
              </a:defRPr>
            </a:pPr>
            <a:r>
              <a:t>L'IA et son impact sur la productivité : un constat alarmant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1389888"/>
            <a:ext cx="10972800" cy="0"/>
          </a:xfrm>
          <a:prstGeom prst="line">
            <a:avLst/>
          </a:prstGeom>
          <a:ln w="12700">
            <a:solidFill>
              <a:srgbClr val="C8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1206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67665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65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Problème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65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L'IA n'a quasiment aucun impact sur la productivité.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90% des entreprises ne constatent aucun gain mesurable.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Les dirigeants utilisent l'IA moins d'1h30 par semaine.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26110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42569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569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Questions clés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569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Comment une technologie puissante peut-elle avoir si peu d'impact ?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Pourquoi l'IA fonctionne-t-elle sans produire de résultats concrets ?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Quelles sont les véritables raisons de cette inefficacité 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10144" y="1920240"/>
            <a:ext cx="3493008" cy="4480560"/>
          </a:xfrm>
          <a:prstGeom prst="roundRect">
            <a:avLst/>
          </a:prstGeom>
          <a:solidFill>
            <a:srgbClr val="FFFFFF"/>
          </a:solidFill>
          <a:ln>
            <a:solidFill>
              <a:srgbClr val="C8C8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174736" y="2066544"/>
            <a:ext cx="3163824" cy="237744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100" b="0">
                <a:solidFill>
                  <a:srgbClr val="5A5A5A"/>
                </a:solidFill>
                <a:latin typeface="Calibri"/>
              </a:defRPr>
            </a:pPr>
            <a:r>
              <a:t>Impact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74736" y="2340864"/>
            <a:ext cx="3163824" cy="502920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defRPr sz="1800" b="1">
                <a:solidFill>
                  <a:srgbClr val="141414"/>
                </a:solidFill>
                <a:latin typeface="Calibri"/>
              </a:defRPr>
            </a:pPr>
            <a:r>
              <a:t>Réponse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74736" y="2907792"/>
            <a:ext cx="3163824" cy="3310128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Une analyse approfondie est nécessaire pour comprendre les freins.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Il est crucial d'identifier les usages réels de l'IA.</a:t>
            </a:r>
          </a:p>
          <a:p>
            <a:pPr algn="l">
              <a:spcAft>
                <a:spcPts val="600"/>
              </a:spcAft>
              <a:defRPr sz="1400" b="0">
                <a:solidFill>
                  <a:srgbClr val="141414"/>
                </a:solidFill>
                <a:latin typeface="Calibri"/>
              </a:defRPr>
            </a:pPr>
            <a:r>
              <a:t>Des stratégies adaptées doivent être mises en place pour maximiser l'impact.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814255" y="6419088"/>
            <a:ext cx="1947671" cy="3108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859975" y="6446520"/>
            <a:ext cx="1874519" cy="256032"/>
          </a:xfrm>
          <a:prstGeom prst="rect">
            <a:avLst/>
          </a:prstGeom>
          <a:noFill/>
        </p:spPr>
        <p:txBody>
          <a:bodyPr wrap="square" lIns="0" rIns="0" tIns="0" bIns="0">
            <a:spAutoFit/>
          </a:bodyPr>
          <a:lstStyle/>
          <a:p>
            <a:pPr algn="r">
              <a:defRPr sz="1000" b="0">
                <a:solidFill>
                  <a:srgbClr val="696969"/>
                </a:solidFill>
                <a:latin typeface="Calibri"/>
              </a:defRPr>
            </a:pPr>
            <a:r>
              <a:t>alexcoding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