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89gr458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L'Importance de Construire avec l'IA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Accès généralisé à l'IA dans les 12 prochains mois.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Utilisation standardisée des outils d'IA.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Risque de rester en surface sans véritable transformation.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Construire des systèmes avec l'IA.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Automatiser et structurer les processus.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Créer de la valeur au-delà de l'optimisation.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Différenciation entre utilisateurs et bâtisseurs.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Changement d'échelle pour ceux qui construisent.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Visibilité accrue des résultats dans quelques mois.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