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xrcce9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L'importance de construire avec l'IA pour dominer le marché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Accès généralisé à l'intelligence artificielle dans 12 mois.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Utilisation de l'IA comme un simple outil ne suffira pas.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Construire des systèmes qui intègrent l'IA.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Automatiser et structurer pour créer de la valeur.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Les utilisateurs de l'IA optimiseront leur travail.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Les bâtisseurs avec l'IA prendront le marché.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