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0xflj5a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L'Intelligence Artificielle : Opportunité ou Menace ?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Accès généralisé à l'IA dans les 12 prochains mois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Différenciation entre utilisateurs et bâtisseurs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Risque d'inefficacité pour ceux qui ne construisent pas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Adopter une approche de construction avec l'IA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Créer des systèmes automatisés et structurés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Transformer l'IA en outil de création de valeur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Optimisation pour les utilisateurs d'IA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Changement d'échelle pour les bâtisseurs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Visibilité accrue des différences sur le marché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