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1hogzw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L'Intelligence Artificielle : Opportunité ou Risque ?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1206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7665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Issue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65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Problème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65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Accès généralisé à l'IA dans les 12 prochains mois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Utilisation standardisée des outils d'IA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Écart croissant entre utilisateurs et bâtisseurs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6110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42569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569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Solution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569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Apprendre à structurer et construire avec l'IA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Créer des systèmes automatisés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Transformer l'IA en générateur de valeur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1014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17473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Impact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473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Impact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473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Optimisation du travail pour les utilisateurs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Changement d'échelle pour les bâtisseurs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Visibilité accrue des différences sur le marché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