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l5smv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Automatiser la relation client avec l’IA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AVANT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Mise en contexte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Identifier les cas d’usage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Automatiser sans dégrader l’expérience client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Éviter les effets de mode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APRÈS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IA comme levier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Expérience client améliorée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Investissements intelligents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Utilisation stratégique de l’IA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L’IA est un levier, pas une solution. Il est crucial d’identifier les cas d’usage pertinents pour maximiser l’impact sur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