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a3a7p6x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Erreurs stratégiques dans les projets d'intelligence artificielle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Problèmes identifiés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Départ de la solution avant de définir le problème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Ambition excessive diluant l'effort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Sous-estimation de la transformation nécessaire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Données incomplètes et peu fiables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Manque d'alignement entre les équipes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Solutions proposées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Définir clairement l'impact métier attendu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Concentrer les efforts sur des cas d'usage précis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Former et impliquer les équipes dans la transformation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Traiter les données en amont pour éviter les freins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Établir une vision commune entre toutes les parties prenantes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 attendu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Amélioration de la clarté et de la direction du projet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Optimisation des ressources et des résultats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Création d'une valeur mesurable et durable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Renforcement de la cohérence et de l'efficacité des décisions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Accélération de l'exécution des initiatives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