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whgd0ix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Erreurs stratégiques dans les projets d'IA CRM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Problèmes identifiés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Départ de la solution avant le problème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Ambition excessive et dispersion des ressources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Sous-estimation de la transformation nécessaire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Données incomplètes et peu fiables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Manque d'alignement entre les équipes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Solutions proposées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Définir clairement l'impact métier attendu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Concentrer les efforts sur des cas d'usage précis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Former et impliquer les équipes dans la transformation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Traiter les données en amont pour éviter les freins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Établir une vision commune entre toutes les parties prenantes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Impacts attendus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Amélioration de la valeur ajoutée des projets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Exécution plus fluide et cohérente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Meilleure lisibilité des résultats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Alignement des priorités et des décisions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Capacité à prouver la valeur des initiatives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