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w4l9ccc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Échecs des projets d'IA dans le CRM : Comprendre et Agir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Problèmes rencontrés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Usage limité des outils d'IA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Gains difficiles à démontrer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Cas d'usage mal définis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Causes des échecs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Qualité des données sous-estimée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Maturité des équipes surestimée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Confusion entre vitesse et précipitation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Solutions proposées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Adopter une approche pragmatique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Aligner les initiatives avec les enjeux métiers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Structurer les décisions stratégiques et techniques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