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iqnq5kb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760" y="365760"/>
            <a:ext cx="11155680" cy="96012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"/>
            <a:ext cx="1097280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2800" b="1">
                <a:solidFill>
                  <a:srgbClr val="141414"/>
                </a:solidFill>
                <a:latin typeface="Calibri"/>
              </a:defRPr>
            </a:pPr>
            <a:r>
              <a:t>Échecs des projets d'intelligence artificielle dans le CRM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1389888"/>
            <a:ext cx="10972800" cy="0"/>
          </a:xfrm>
          <a:prstGeom prst="line">
            <a:avLst/>
          </a:prstGeom>
          <a:ln w="12700">
            <a:solidFill>
              <a:srgbClr val="C8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1206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7665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Issue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65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Problèmes rencontrés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65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Usage limité des solutions d'intelligence artificielle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Difficulté à démontrer les gains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Accumulation de décisions stratégiques fragilisant le projet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6110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42569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Solution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569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Causes profondes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569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Cas d'usage mal définis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Sous-estimation de la qualité des données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Maturité des équipes surestimée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1014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17473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Impact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473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Solutions proposées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473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Adopter une approche pragmatique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Aligner les initiatives avec les enjeux métiers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Structurer les projets pour produire des résultats tangibles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814255" y="6419088"/>
            <a:ext cx="1947671" cy="310896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859975" y="6446520"/>
            <a:ext cx="1874519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defRPr sz="1000" b="0">
                <a:solidFill>
                  <a:srgbClr val="696969"/>
                </a:solidFill>
                <a:latin typeface="Calibri"/>
              </a:defRPr>
            </a:pPr>
            <a:r>
              <a:t>alexcoding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