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ji1fayl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Automatiser la relation client avec l’IA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94360" y="1801368"/>
            <a:ext cx="5074920" cy="1874519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Mise en contexte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95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L'IA comme levier pour la relation client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Importance d'une approche réfléchie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3858768"/>
            <a:ext cx="5074920" cy="1874519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58952" y="40233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Promesses de l'IA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952" y="44531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Identifier les cas d’usage utiles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Automatiser sans dégrader l’expérience client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Éviter les effets de mode et les mauvais investissements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63640" y="1801368"/>
            <a:ext cx="5074920" cy="1874519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42823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Notes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823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L’IA doit être perçue comme un outil stratégique, non comme une solution miracle.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