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3" d="100"/>
          <a:sy n="143" d="100"/>
        </p:scale>
        <p:origin x="68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9a4a57e8f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9a4a57e8f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Transition : c’est pour cette raison qu’on a décidé de développer le dash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9a4a57e8f0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9a4a57e8f0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9a4a57e8f0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9a4a57e8f0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9a4a57e8f0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9a4a57e8f0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26135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dirty="0"/>
              <a:t>DLift by </a:t>
            </a:r>
            <a:r>
              <a:rPr lang="fr-FR" dirty="0">
                <a:latin typeface="+mn-lt"/>
              </a:rPr>
              <a:t>Target</a:t>
            </a:r>
            <a:r>
              <a:rPr lang="fr-FR" dirty="0">
                <a:solidFill>
                  <a:srgbClr val="FF0000"/>
                </a:solidFill>
                <a:latin typeface="+mn-lt"/>
              </a:rPr>
              <a:t>Mania</a:t>
            </a:r>
            <a:endParaRPr dirty="0"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3307653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dirty="0"/>
              <a:t>La délivrabilité à portée des équipes métiers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/>
        </p:nvSpPr>
        <p:spPr>
          <a:xfrm>
            <a:off x="372450" y="462325"/>
            <a:ext cx="7371600" cy="70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/>
              <a:t>Le constat</a:t>
            </a:r>
            <a:endParaRPr sz="3000"/>
          </a:p>
        </p:txBody>
      </p:sp>
      <p:sp>
        <p:nvSpPr>
          <p:cNvPr id="61" name="Google Shape;61;p14"/>
          <p:cNvSpPr txBox="1"/>
          <p:nvPr/>
        </p:nvSpPr>
        <p:spPr>
          <a:xfrm>
            <a:off x="904200" y="1252400"/>
            <a:ext cx="7335600" cy="34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fr"/>
              <a:t>La delivrabilité est un facteur clef de performance. Elle impacte directement le taux d’ouverture (24% pour le mid vs. 27% on-premise la semaine du 6 septembre)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fr"/>
              <a:t>C’est un sujet très technique (réseau, etc.) souvent à la charge du métier et chez Samsung c’est le cas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fr"/>
              <a:t>Les solutions disponibles sont des accompagnements par des consultants, ou bien des outils complexes et chers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/>
              <a:t>Il y a une demande pour un outil plus user-friendly qui rendra les opérationnels plus autonomes et réactifs dans l’orchestration des campagnes. </a:t>
            </a:r>
            <a:endParaRPr b="1"/>
          </a:p>
          <a:p>
            <a:pPr marL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b="1"/>
              <a:t>Notamment chez Samsung </a:t>
            </a:r>
            <a:r>
              <a:rPr lang="fr"/>
              <a:t>: aujourd’hui les campaign managers ne sont pas assez impliqués dans le monitoring de la delivrabilité. On se fait accompagner par un consultant, certes, mais Alexandre et Ionel n’ont pas d’outil à leur dispo et recoivent leurs instruction en top down.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/>
        </p:nvSpPr>
        <p:spPr>
          <a:xfrm>
            <a:off x="372450" y="462325"/>
            <a:ext cx="7371600" cy="70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/>
              <a:t>Le produit : </a:t>
            </a:r>
            <a:endParaRPr sz="3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2100"/>
              <a:t>Démo du dashboard “Délivrabilité par instance”</a:t>
            </a:r>
            <a:endParaRPr sz="2100"/>
          </a:p>
        </p:txBody>
      </p:sp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27101" y="1533250"/>
            <a:ext cx="5216300" cy="3049825"/>
          </a:xfrm>
          <a:prstGeom prst="rec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/>
        </p:nvSpPr>
        <p:spPr>
          <a:xfrm>
            <a:off x="372450" y="462325"/>
            <a:ext cx="7371600" cy="70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/>
              <a:t>Le projet</a:t>
            </a:r>
            <a:endParaRPr sz="3000"/>
          </a:p>
        </p:txBody>
      </p:sp>
      <p:sp>
        <p:nvSpPr>
          <p:cNvPr id="73" name="Google Shape;73;p16"/>
          <p:cNvSpPr txBox="1"/>
          <p:nvPr/>
        </p:nvSpPr>
        <p:spPr>
          <a:xfrm>
            <a:off x="963650" y="1204300"/>
            <a:ext cx="7335600" cy="14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Targetmania a l’ambition d’adresser cette demande, d’abord chez Samsung en co-construisant un produit 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Les intérêts sont convergents avec ceux de SEF qui cherche à se muscler sur la délivrabilité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16"/>
          <p:cNvSpPr txBox="1"/>
          <p:nvPr/>
        </p:nvSpPr>
        <p:spPr>
          <a:xfrm>
            <a:off x="503375" y="2724150"/>
            <a:ext cx="7371600" cy="70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/>
              <a:t>La proposition</a:t>
            </a:r>
            <a:endParaRPr sz="3000"/>
          </a:p>
        </p:txBody>
      </p:sp>
      <p:sp>
        <p:nvSpPr>
          <p:cNvPr id="75" name="Google Shape;75;p16"/>
          <p:cNvSpPr txBox="1"/>
          <p:nvPr/>
        </p:nvSpPr>
        <p:spPr>
          <a:xfrm>
            <a:off x="986150" y="3430350"/>
            <a:ext cx="7335600" cy="14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Un POC de 6 mois pendant lequel SEF bénéficie de 5 accès utilisateurs au dashboard délivrabilité par instance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Des instances régulières de retour de feedbacks et de partage de roadmap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Une release progressive des features co-sélectionnées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/>
        </p:nvSpPr>
        <p:spPr>
          <a:xfrm>
            <a:off x="372450" y="462325"/>
            <a:ext cx="7371600" cy="70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 sz="3000"/>
              <a:t>Proposition de calendrier</a:t>
            </a:r>
            <a:endParaRPr sz="3000"/>
          </a:p>
        </p:txBody>
      </p:sp>
      <p:sp>
        <p:nvSpPr>
          <p:cNvPr id="81" name="Google Shape;81;p17"/>
          <p:cNvSpPr txBox="1"/>
          <p:nvPr/>
        </p:nvSpPr>
        <p:spPr>
          <a:xfrm>
            <a:off x="963650" y="1440550"/>
            <a:ext cx="7335600" cy="19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Possibilité de présenter l’outil aux campaign managers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Présentation de l’outil à Laetitia, entente sur un accord de principe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Signature d’un NDA entre TargetMania et Samsung France</a:t>
            </a:r>
            <a:endParaRPr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fr"/>
              <a:t>Lancement du processus administratif de contractualisation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</Words>
  <Application>Microsoft Office PowerPoint</Application>
  <PresentationFormat>Affichage à l'écran (16:9)</PresentationFormat>
  <Paragraphs>31</Paragraphs>
  <Slides>5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7" baseType="lpstr">
      <vt:lpstr>Arial</vt:lpstr>
      <vt:lpstr>Simple Light</vt:lpstr>
      <vt:lpstr>DLift by TargetMania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DLift by TargetMania</dc:title>
  <cp:lastModifiedBy>AyA Poncho</cp:lastModifiedBy>
  <cp:revision>1</cp:revision>
  <dcterms:modified xsi:type="dcterms:W3CDTF">2020-12-19T10:54:48Z</dcterms:modified>
</cp:coreProperties>
</file>