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2CEB9A-6063-48F6-9EE4-8FB775B205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5653E9E-42B8-46A0-8B71-BA27FEBEB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250173-D7CE-4009-83BE-4DD0A2DFC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ACC1E3-893A-4474-93EB-3C63842AC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0D5343-12CE-45DE-A8BF-43A42CF4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7489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854E0C-C8CE-4011-A1C9-7692981AB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F117CE4-9D98-4BA0-9F95-36965AF1A4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683720-47CB-48C5-9F33-2C1AFCBF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F12BCD-F875-4B16-A00D-0F1D07091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3FEB2A-7268-4F77-9EDC-4AF964A2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58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C10CAD6-5369-4FB2-81E7-817190B2FD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3E50F2-736B-4B60-946E-F9161A665F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979CA4F-6B29-4BDD-A82B-FB857C937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2B4BEE-6AC3-4406-9706-6763334E3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4E7FCE9-26BF-4F15-AC75-108A0369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794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A617A0-A181-4F37-A559-F0F2A8BE0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66AA58A-A185-42A5-BDC7-4B95B9051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A9C3D6-3133-4BFA-8C26-2665086E3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83C374-041D-48B8-9BB4-8F55E2670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01D3B8-297C-429E-8B04-5B0EF33CC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568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520EDB-DDAB-43AA-B032-7CBC6EA6E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C693EBE-67FD-4B30-9832-30E56F7A41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B51B91A-00B7-4281-A1C4-9C8EEC2FB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E9D285-0BC4-4DC4-BBAD-7D2BA531B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BA2EEF-E96D-44C9-828F-BD4058773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73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E8C508-B854-46C8-97B9-2AC5049AE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5EB132D-B93B-49E2-91CB-AB46D54155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55E5B1A-8B9E-45D5-99DD-1BBD46303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77B31D4-807B-4A6F-9B6A-F25F34695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A4BF158-0D12-4BFC-AE43-6E102DA1A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FF64B63-6B48-454C-9E71-9252F66B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933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E2FDAA-6F10-4CAE-B9E3-0F0489C35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B4406A-506A-4E25-B36E-14D37F972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E52D0C-523B-4C82-8566-9220AAFF5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24E0C8-7DF0-4794-9F11-1248AB541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1CFD10-C646-4C86-AA28-7E6FFA4CD6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94E71F2-EF87-4A41-ADBB-8E1CBDBF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DBC57C3-BD58-4EC0-AA4E-5A40AAC2C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280FC01-9445-4FA6-8E11-273C4220A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8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770A32-772B-4278-BA61-A7FF051BA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7DF13E-2D15-4CC6-BE88-A4B7E6CE8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6DB1EA-5697-4E96-A48A-5CBDCB41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0F2F46B-502F-4DA6-9E18-C04CD7BFF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7280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E9150AA-0C9F-4E42-94F9-E17274BD0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BBE5993-2D1E-450D-B557-05E2FFBB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AD44B5-5241-4D1E-91DC-E92E70F2E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571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E85726-5E0F-4F8E-BCD2-805C4EEF0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D56DD62-1267-4051-A219-9A340A962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77EAEE-7C68-4AD8-A389-2090C44BBB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56CFAA-5CBE-41BD-98B9-29DCD8F9D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4BD993-ADDA-4369-80A1-3909DF417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0A0024-4A37-4278-8DE5-923EE9297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548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06E58-6ED1-485C-9E9C-8BB6232F6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DACCD0C-F338-4625-B3F0-921E78C08A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B2C396-C1A2-4AE7-A2D2-A1ED276A2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D48E11-DE79-478F-9545-1622394B5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6D81EAD-A20C-45EE-AF04-B960E0886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9AF75A5-A394-4DF2-B911-C8D6B1CEC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3916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4C3256E-1D12-4FBD-8DD8-FEF39047D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6932FC6-C274-49F6-A3C3-AB03222D6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996D27-41BD-4C9C-B9AF-25122F3D3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11C1-EEC8-4C09-BB75-C810AB58FC64}" type="datetimeFigureOut">
              <a:rPr lang="fr-FR" smtClean="0"/>
              <a:t>07/12/2020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C5638B-6E0E-42DA-9837-C953DB656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73669A-B2BA-405A-A5CB-C9DC307AE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4CE7E-BD2C-4168-A8ED-D7D08A8CC4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42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80B37C-2C8C-4EF2-8F57-33A5D36F0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791065"/>
          </a:xfrm>
        </p:spPr>
        <p:txBody>
          <a:bodyPr/>
          <a:lstStyle/>
          <a:p>
            <a:r>
              <a:rPr lang="fr-FR" dirty="0">
                <a:latin typeface="+mn-lt"/>
              </a:rPr>
              <a:t>Target</a:t>
            </a:r>
            <a:r>
              <a:rPr lang="fr-FR" dirty="0">
                <a:solidFill>
                  <a:srgbClr val="FF0000"/>
                </a:solidFill>
                <a:latin typeface="+mn-lt"/>
              </a:rPr>
              <a:t>Mania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380BAE9-F02A-43B0-8DCA-C83686184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695642"/>
          </a:xfrm>
        </p:spPr>
        <p:txBody>
          <a:bodyPr/>
          <a:lstStyle/>
          <a:p>
            <a:r>
              <a:rPr lang="fr-FR" dirty="0"/>
              <a:t>Délivrabilité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238188A-B489-45B1-87E7-64442C626BD2}"/>
              </a:ext>
            </a:extLst>
          </p:cNvPr>
          <p:cNvSpPr txBox="1"/>
          <p:nvPr/>
        </p:nvSpPr>
        <p:spPr>
          <a:xfrm>
            <a:off x="8409107" y="5061395"/>
            <a:ext cx="29660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Bilan 1 mois</a:t>
            </a:r>
          </a:p>
          <a:p>
            <a:r>
              <a:rPr lang="fr-FR" sz="1400" dirty="0"/>
              <a:t>xx/xx/2021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BB4B789-B192-452C-8205-7B372AAAA9B2}"/>
              </a:ext>
            </a:extLst>
          </p:cNvPr>
          <p:cNvSpPr txBox="1"/>
          <p:nvPr/>
        </p:nvSpPr>
        <p:spPr>
          <a:xfrm>
            <a:off x="10391535" y="6334780"/>
            <a:ext cx="3363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TargetMania</a:t>
            </a:r>
          </a:p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www.targetmnia.com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FFD1ACF-38C8-4088-976E-62C5F5D1493A}"/>
              </a:ext>
            </a:extLst>
          </p:cNvPr>
          <p:cNvSpPr txBox="1"/>
          <p:nvPr/>
        </p:nvSpPr>
        <p:spPr>
          <a:xfrm>
            <a:off x="2732814" y="5227805"/>
            <a:ext cx="33631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4175213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77AD662-90ED-49C1-BC25-6723E47E8D10}"/>
              </a:ext>
            </a:extLst>
          </p:cNvPr>
          <p:cNvCxnSpPr/>
          <p:nvPr/>
        </p:nvCxnSpPr>
        <p:spPr>
          <a:xfrm>
            <a:off x="3310128" y="0"/>
            <a:ext cx="0" cy="685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7B7073D2-0176-4C76-9DB2-69C477ED94BF}"/>
              </a:ext>
            </a:extLst>
          </p:cNvPr>
          <p:cNvSpPr/>
          <p:nvPr/>
        </p:nvSpPr>
        <p:spPr>
          <a:xfrm>
            <a:off x="3264413" y="1289304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1907F33-2A16-4E3B-B23B-550799DE85F2}"/>
              </a:ext>
            </a:extLst>
          </p:cNvPr>
          <p:cNvSpPr/>
          <p:nvPr/>
        </p:nvSpPr>
        <p:spPr>
          <a:xfrm>
            <a:off x="3252221" y="2008632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DBDA418-8391-42A1-B9C8-22B1EAFA8DBB}"/>
              </a:ext>
            </a:extLst>
          </p:cNvPr>
          <p:cNvSpPr/>
          <p:nvPr/>
        </p:nvSpPr>
        <p:spPr>
          <a:xfrm>
            <a:off x="3258317" y="2819400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26B8C8B1-6223-476E-AB47-D063CB71E46A}"/>
              </a:ext>
            </a:extLst>
          </p:cNvPr>
          <p:cNvSpPr/>
          <p:nvPr/>
        </p:nvSpPr>
        <p:spPr>
          <a:xfrm>
            <a:off x="3262887" y="3630168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A1EEC08-AEA3-4076-871D-CA50E3A4AB1D}"/>
              </a:ext>
            </a:extLst>
          </p:cNvPr>
          <p:cNvSpPr/>
          <p:nvPr/>
        </p:nvSpPr>
        <p:spPr>
          <a:xfrm>
            <a:off x="3250695" y="4349496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63BB849E-DBCF-4E22-AE97-4C8E082863A3}"/>
              </a:ext>
            </a:extLst>
          </p:cNvPr>
          <p:cNvSpPr/>
          <p:nvPr/>
        </p:nvSpPr>
        <p:spPr>
          <a:xfrm>
            <a:off x="3256791" y="5160264"/>
            <a:ext cx="118866" cy="1097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9F8C230-69A8-4FF0-9D77-03EC0B6AF9F8}"/>
              </a:ext>
            </a:extLst>
          </p:cNvPr>
          <p:cNvSpPr txBox="1"/>
          <p:nvPr/>
        </p:nvSpPr>
        <p:spPr>
          <a:xfrm>
            <a:off x="3822192" y="1088136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Historique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5D52DD8-9413-48E5-8287-CE3DFE89F58F}"/>
              </a:ext>
            </a:extLst>
          </p:cNvPr>
          <p:cNvSpPr txBox="1"/>
          <p:nvPr/>
        </p:nvSpPr>
        <p:spPr>
          <a:xfrm>
            <a:off x="3822192" y="1823966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Périmètre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5947A6C-6B86-40FD-9FAB-8E501A06ED46}"/>
              </a:ext>
            </a:extLst>
          </p:cNvPr>
          <p:cNvSpPr txBox="1"/>
          <p:nvPr/>
        </p:nvSpPr>
        <p:spPr>
          <a:xfrm>
            <a:off x="3822192" y="2634734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Performances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20F3DCF-2AFF-4702-BF04-EF6391B36EE4}"/>
              </a:ext>
            </a:extLst>
          </p:cNvPr>
          <p:cNvSpPr txBox="1"/>
          <p:nvPr/>
        </p:nvSpPr>
        <p:spPr>
          <a:xfrm>
            <a:off x="3822192" y="3445502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Users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FB84AD7-8EDF-47CB-8DDB-A4D361EE6496}"/>
              </a:ext>
            </a:extLst>
          </p:cNvPr>
          <p:cNvSpPr txBox="1"/>
          <p:nvPr/>
        </p:nvSpPr>
        <p:spPr>
          <a:xfrm>
            <a:off x="3822192" y="4164830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Prochaines étapes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4B2FB-4E7D-49ED-87F9-B77D2833B327}"/>
              </a:ext>
            </a:extLst>
          </p:cNvPr>
          <p:cNvSpPr txBox="1"/>
          <p:nvPr/>
        </p:nvSpPr>
        <p:spPr>
          <a:xfrm>
            <a:off x="3822192" y="5030462"/>
            <a:ext cx="247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Annexes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92155C4-4129-497E-A3CE-B9EA216D732B}"/>
              </a:ext>
            </a:extLst>
          </p:cNvPr>
          <p:cNvSpPr txBox="1"/>
          <p:nvPr/>
        </p:nvSpPr>
        <p:spPr>
          <a:xfrm>
            <a:off x="1035557" y="3076170"/>
            <a:ext cx="1497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Target</a:t>
            </a:r>
            <a:r>
              <a:rPr lang="fr-FR" dirty="0">
                <a:solidFill>
                  <a:srgbClr val="FF0000"/>
                </a:solidFill>
              </a:rPr>
              <a:t>Mania</a:t>
            </a:r>
          </a:p>
        </p:txBody>
      </p:sp>
    </p:spTree>
    <p:extLst>
      <p:ext uri="{BB962C8B-B14F-4D97-AF65-F5344CB8AC3E}">
        <p14:creationId xmlns:p14="http://schemas.microsoft.com/office/powerpoint/2010/main" val="3264328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52580-B886-4C4D-8D54-39F1E77F5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Historique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076CF67-0496-4D4E-8852-608713AD5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44" y="1617536"/>
            <a:ext cx="841248" cy="84124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7113DED-7173-40AF-A6AD-DC672354595C}"/>
              </a:ext>
            </a:extLst>
          </p:cNvPr>
          <p:cNvSpPr txBox="1"/>
          <p:nvPr/>
        </p:nvSpPr>
        <p:spPr>
          <a:xfrm>
            <a:off x="1609344" y="2458784"/>
            <a:ext cx="97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Inactifs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E20D5BE-36C6-4A86-9A96-B00527F37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44" y="3052827"/>
            <a:ext cx="841248" cy="841248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F64D12A-7F0C-4B76-9E87-F257F9FA66D6}"/>
              </a:ext>
            </a:extLst>
          </p:cNvPr>
          <p:cNvSpPr txBox="1"/>
          <p:nvPr/>
        </p:nvSpPr>
        <p:spPr>
          <a:xfrm>
            <a:off x="1677924" y="3894075"/>
            <a:ext cx="84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Actifs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53314A4-57C6-476F-9513-4C95EABC76C9}"/>
              </a:ext>
            </a:extLst>
          </p:cNvPr>
          <p:cNvCxnSpPr/>
          <p:nvPr/>
        </p:nvCxnSpPr>
        <p:spPr>
          <a:xfrm>
            <a:off x="539496" y="2901268"/>
            <a:ext cx="1089964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055E727-F48D-4E33-A0DB-2778D9D440D5}"/>
              </a:ext>
            </a:extLst>
          </p:cNvPr>
          <p:cNvCxnSpPr/>
          <p:nvPr/>
        </p:nvCxnSpPr>
        <p:spPr>
          <a:xfrm>
            <a:off x="554736" y="4370404"/>
            <a:ext cx="1089964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39E6B889-A126-4778-BFF3-6705F59017E3}"/>
              </a:ext>
            </a:extLst>
          </p:cNvPr>
          <p:cNvCxnSpPr/>
          <p:nvPr/>
        </p:nvCxnSpPr>
        <p:spPr>
          <a:xfrm>
            <a:off x="685800" y="5705856"/>
            <a:ext cx="10668000" cy="731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12D6F0D2-8198-498A-919C-F20CDD9E03AA}"/>
              </a:ext>
            </a:extLst>
          </p:cNvPr>
          <p:cNvSpPr txBox="1"/>
          <p:nvPr/>
        </p:nvSpPr>
        <p:spPr>
          <a:xfrm>
            <a:off x="1257300" y="5742432"/>
            <a:ext cx="50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oct</a:t>
            </a:r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46E082BD-9278-4BA2-A910-4D75030B2BC4}"/>
              </a:ext>
            </a:extLst>
          </p:cNvPr>
          <p:cNvSpPr txBox="1"/>
          <p:nvPr/>
        </p:nvSpPr>
        <p:spPr>
          <a:xfrm>
            <a:off x="1933956" y="5738638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nov</a:t>
            </a:r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9706E12C-B2A7-4C82-9B70-40C204154087}"/>
              </a:ext>
            </a:extLst>
          </p:cNvPr>
          <p:cNvSpPr txBox="1"/>
          <p:nvPr/>
        </p:nvSpPr>
        <p:spPr>
          <a:xfrm>
            <a:off x="2587752" y="5738638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dec</a:t>
            </a:r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A1AFCEEE-EDA4-473F-B202-15762F11B8EF}"/>
              </a:ext>
            </a:extLst>
          </p:cNvPr>
          <p:cNvSpPr txBox="1"/>
          <p:nvPr/>
        </p:nvSpPr>
        <p:spPr>
          <a:xfrm>
            <a:off x="3182112" y="5747671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jan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31A616FE-4691-497C-A43D-4C5AF4EDF09D}"/>
              </a:ext>
            </a:extLst>
          </p:cNvPr>
          <p:cNvSpPr txBox="1"/>
          <p:nvPr/>
        </p:nvSpPr>
        <p:spPr>
          <a:xfrm>
            <a:off x="3835908" y="5738638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fev</a:t>
            </a:r>
            <a:endParaRPr lang="fr-FR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B10AC966-9108-4F60-85A3-2A70E61E6F75}"/>
              </a:ext>
            </a:extLst>
          </p:cNvPr>
          <p:cNvSpPr txBox="1"/>
          <p:nvPr/>
        </p:nvSpPr>
        <p:spPr>
          <a:xfrm>
            <a:off x="4466844" y="5738638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mar</a:t>
            </a:r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D20128CA-F00B-4990-A999-66B6A7A4B476}"/>
              </a:ext>
            </a:extLst>
          </p:cNvPr>
          <p:cNvSpPr txBox="1"/>
          <p:nvPr/>
        </p:nvSpPr>
        <p:spPr>
          <a:xfrm>
            <a:off x="5129784" y="5747671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avr</a:t>
            </a:r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204B1362-B9B9-46A4-A119-94BD8A604796}"/>
              </a:ext>
            </a:extLst>
          </p:cNvPr>
          <p:cNvSpPr txBox="1"/>
          <p:nvPr/>
        </p:nvSpPr>
        <p:spPr>
          <a:xfrm>
            <a:off x="5754626" y="5747671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mai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2DC980F3-1D04-4428-B5B9-580CA7349B58}"/>
              </a:ext>
            </a:extLst>
          </p:cNvPr>
          <p:cNvSpPr txBox="1"/>
          <p:nvPr/>
        </p:nvSpPr>
        <p:spPr>
          <a:xfrm>
            <a:off x="6440426" y="5758823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juin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4BA6588E-A5AA-4FF0-B383-A67CAF7F3BB8}"/>
              </a:ext>
            </a:extLst>
          </p:cNvPr>
          <p:cNvSpPr txBox="1"/>
          <p:nvPr/>
        </p:nvSpPr>
        <p:spPr>
          <a:xfrm>
            <a:off x="7212329" y="5768916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juil</a:t>
            </a:r>
            <a:endParaRPr lang="fr-FR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D0E934A0-6003-4954-A3DA-86FE794378AB}"/>
              </a:ext>
            </a:extLst>
          </p:cNvPr>
          <p:cNvSpPr txBox="1"/>
          <p:nvPr/>
        </p:nvSpPr>
        <p:spPr>
          <a:xfrm>
            <a:off x="7929371" y="5747671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août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99A4AB1-C771-4BBF-9854-331BC1D940E9}"/>
              </a:ext>
            </a:extLst>
          </p:cNvPr>
          <p:cNvSpPr txBox="1"/>
          <p:nvPr/>
        </p:nvSpPr>
        <p:spPr>
          <a:xfrm>
            <a:off x="8701274" y="5757339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sept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5AF1BB0-7E9B-4CFC-BBC9-D2D0A6908B34}"/>
              </a:ext>
            </a:extLst>
          </p:cNvPr>
          <p:cNvSpPr txBox="1"/>
          <p:nvPr/>
        </p:nvSpPr>
        <p:spPr>
          <a:xfrm>
            <a:off x="9536423" y="5768174"/>
            <a:ext cx="65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oct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364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4F0A5-4840-4494-A418-75E0E7E14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Périmètre</a:t>
            </a:r>
          </a:p>
        </p:txBody>
      </p:sp>
      <p:graphicFrame>
        <p:nvGraphicFramePr>
          <p:cNvPr id="12" name="Tableau 12">
            <a:extLst>
              <a:ext uri="{FF2B5EF4-FFF2-40B4-BE49-F238E27FC236}">
                <a16:creationId xmlns:a16="http://schemas.microsoft.com/office/drawing/2014/main" id="{2C0D3B0E-9E88-42BE-8491-5EC1C9A2A3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151471"/>
              </p:ext>
            </p:extLst>
          </p:nvPr>
        </p:nvGraphicFramePr>
        <p:xfrm>
          <a:off x="4773168" y="1663256"/>
          <a:ext cx="6690360" cy="3337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38072">
                  <a:extLst>
                    <a:ext uri="{9D8B030D-6E8A-4147-A177-3AD203B41FA5}">
                      <a16:colId xmlns:a16="http://schemas.microsoft.com/office/drawing/2014/main" val="4009806473"/>
                    </a:ext>
                  </a:extLst>
                </a:gridCol>
                <a:gridCol w="1338072">
                  <a:extLst>
                    <a:ext uri="{9D8B030D-6E8A-4147-A177-3AD203B41FA5}">
                      <a16:colId xmlns:a16="http://schemas.microsoft.com/office/drawing/2014/main" val="2834100840"/>
                    </a:ext>
                  </a:extLst>
                </a:gridCol>
                <a:gridCol w="1338072">
                  <a:extLst>
                    <a:ext uri="{9D8B030D-6E8A-4147-A177-3AD203B41FA5}">
                      <a16:colId xmlns:a16="http://schemas.microsoft.com/office/drawing/2014/main" val="2581282061"/>
                    </a:ext>
                  </a:extLst>
                </a:gridCol>
                <a:gridCol w="1338072">
                  <a:extLst>
                    <a:ext uri="{9D8B030D-6E8A-4147-A177-3AD203B41FA5}">
                      <a16:colId xmlns:a16="http://schemas.microsoft.com/office/drawing/2014/main" val="1994773033"/>
                    </a:ext>
                  </a:extLst>
                </a:gridCol>
                <a:gridCol w="1338072">
                  <a:extLst>
                    <a:ext uri="{9D8B030D-6E8A-4147-A177-3AD203B41FA5}">
                      <a16:colId xmlns:a16="http://schemas.microsoft.com/office/drawing/2014/main" val="2483133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269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0449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5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625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554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5428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285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5918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710"/>
                  </a:ext>
                </a:extLst>
              </a:tr>
            </a:tbl>
          </a:graphicData>
        </a:graphic>
      </p:graphicFrame>
      <p:sp>
        <p:nvSpPr>
          <p:cNvPr id="4" name="Cylindre 3">
            <a:extLst>
              <a:ext uri="{FF2B5EF4-FFF2-40B4-BE49-F238E27FC236}">
                <a16:creationId xmlns:a16="http://schemas.microsoft.com/office/drawing/2014/main" id="{6DBBEFDA-5390-4829-8D15-68EFF64FFE0A}"/>
              </a:ext>
            </a:extLst>
          </p:cNvPr>
          <p:cNvSpPr/>
          <p:nvPr/>
        </p:nvSpPr>
        <p:spPr>
          <a:xfrm>
            <a:off x="1060704" y="2569464"/>
            <a:ext cx="1719072" cy="1737360"/>
          </a:xfrm>
          <a:prstGeom prst="ca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ylindre 5">
            <a:extLst>
              <a:ext uri="{FF2B5EF4-FFF2-40B4-BE49-F238E27FC236}">
                <a16:creationId xmlns:a16="http://schemas.microsoft.com/office/drawing/2014/main" id="{D3F14A21-44B8-4B0D-8FFD-418BA1087E39}"/>
              </a:ext>
            </a:extLst>
          </p:cNvPr>
          <p:cNvSpPr/>
          <p:nvPr/>
        </p:nvSpPr>
        <p:spPr>
          <a:xfrm>
            <a:off x="1060704" y="3557548"/>
            <a:ext cx="1719072" cy="1737360"/>
          </a:xfrm>
          <a:prstGeom prst="ca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ylindre 7">
            <a:extLst>
              <a:ext uri="{FF2B5EF4-FFF2-40B4-BE49-F238E27FC236}">
                <a16:creationId xmlns:a16="http://schemas.microsoft.com/office/drawing/2014/main" id="{7027AA3C-6A3D-4380-A5A5-3EF06DC1B0B3}"/>
              </a:ext>
            </a:extLst>
          </p:cNvPr>
          <p:cNvSpPr/>
          <p:nvPr/>
        </p:nvSpPr>
        <p:spPr>
          <a:xfrm>
            <a:off x="1060704" y="4430459"/>
            <a:ext cx="1719072" cy="1737360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F9E8220-A545-4333-92AC-E28DF7AEB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16" y="1526096"/>
            <a:ext cx="841248" cy="841248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91835936-1A86-4961-9238-6C62EC0AAF1F}"/>
              </a:ext>
            </a:extLst>
          </p:cNvPr>
          <p:cNvSpPr txBox="1"/>
          <p:nvPr/>
        </p:nvSpPr>
        <p:spPr>
          <a:xfrm>
            <a:off x="4773168" y="5486400"/>
            <a:ext cx="6821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* test </a:t>
            </a:r>
          </a:p>
        </p:txBody>
      </p:sp>
    </p:spTree>
    <p:extLst>
      <p:ext uri="{BB962C8B-B14F-4D97-AF65-F5344CB8AC3E}">
        <p14:creationId xmlns:p14="http://schemas.microsoft.com/office/powerpoint/2010/main" val="4169944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A15723-8A0F-4012-9E7C-6C5DA27DA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/>
              <a:t>Recipient</a:t>
            </a:r>
            <a:r>
              <a:rPr lang="fr-FR" dirty="0"/>
              <a:t> base active</a:t>
            </a:r>
          </a:p>
        </p:txBody>
      </p:sp>
      <p:graphicFrame>
        <p:nvGraphicFramePr>
          <p:cNvPr id="4" name="Tableau 12">
            <a:extLst>
              <a:ext uri="{FF2B5EF4-FFF2-40B4-BE49-F238E27FC236}">
                <a16:creationId xmlns:a16="http://schemas.microsoft.com/office/drawing/2014/main" id="{70AC3A77-161B-4E2B-9D51-4572114F6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499696"/>
              </p:ext>
            </p:extLst>
          </p:nvPr>
        </p:nvGraphicFramePr>
        <p:xfrm>
          <a:off x="2929630" y="2249182"/>
          <a:ext cx="7009498" cy="2225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90054">
                  <a:extLst>
                    <a:ext uri="{9D8B030D-6E8A-4147-A177-3AD203B41FA5}">
                      <a16:colId xmlns:a16="http://schemas.microsoft.com/office/drawing/2014/main" val="4009806473"/>
                    </a:ext>
                  </a:extLst>
                </a:gridCol>
                <a:gridCol w="2172594">
                  <a:extLst>
                    <a:ext uri="{9D8B030D-6E8A-4147-A177-3AD203B41FA5}">
                      <a16:colId xmlns:a16="http://schemas.microsoft.com/office/drawing/2014/main" val="2834100840"/>
                    </a:ext>
                  </a:extLst>
                </a:gridCol>
                <a:gridCol w="2146850">
                  <a:extLst>
                    <a:ext uri="{9D8B030D-6E8A-4147-A177-3AD203B41FA5}">
                      <a16:colId xmlns:a16="http://schemas.microsoft.com/office/drawing/2014/main" val="2581282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2021-Q1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2021-Q2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269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Nb Emails envoyés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0449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Nb contacts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5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AVG Emails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625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Nb Ouvreurs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9554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Ouverture / Contacts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51%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428121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1A3BD729-43BD-49EC-B47C-71B104E5A90C}"/>
              </a:ext>
            </a:extLst>
          </p:cNvPr>
          <p:cNvSpPr txBox="1"/>
          <p:nvPr/>
        </p:nvSpPr>
        <p:spPr>
          <a:xfrm>
            <a:off x="3697357" y="5106480"/>
            <a:ext cx="6082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/>
                </a:solidFill>
              </a:rPr>
              <a:t>40% </a:t>
            </a:r>
            <a:r>
              <a:rPr lang="fr-FR" dirty="0"/>
              <a:t>d’ouvreur avec une moyenne de 1,8 envois</a:t>
            </a:r>
          </a:p>
        </p:txBody>
      </p:sp>
    </p:spTree>
    <p:extLst>
      <p:ext uri="{BB962C8B-B14F-4D97-AF65-F5344CB8AC3E}">
        <p14:creationId xmlns:p14="http://schemas.microsoft.com/office/powerpoint/2010/main" val="54639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A15723-8A0F-4012-9E7C-6C5DA27DA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Synthèse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BA4E9A-256D-442E-82B4-0A1B9119F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210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A15723-8A0F-4012-9E7C-6C5DA27DA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/>
              <a:t>Recipient</a:t>
            </a:r>
            <a:r>
              <a:rPr lang="fr-FR" dirty="0"/>
              <a:t> base active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1BEF2A8-10FF-47A1-B54E-84DF9F99548B}"/>
              </a:ext>
            </a:extLst>
          </p:cNvPr>
          <p:cNvSpPr txBox="1"/>
          <p:nvPr/>
        </p:nvSpPr>
        <p:spPr>
          <a:xfrm>
            <a:off x="5436705" y="2450788"/>
            <a:ext cx="231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Benchmark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B00BC70-5DBA-47BC-87B6-7BF332F8E097}"/>
              </a:ext>
            </a:extLst>
          </p:cNvPr>
          <p:cNvSpPr txBox="1"/>
          <p:nvPr/>
        </p:nvSpPr>
        <p:spPr>
          <a:xfrm>
            <a:off x="1871870" y="2418522"/>
            <a:ext cx="231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Réalisé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D61D16E-F154-409E-AB5B-93BB8917B4DB}"/>
              </a:ext>
            </a:extLst>
          </p:cNvPr>
          <p:cNvSpPr txBox="1"/>
          <p:nvPr/>
        </p:nvSpPr>
        <p:spPr>
          <a:xfrm>
            <a:off x="9001540" y="2469802"/>
            <a:ext cx="2315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Perspectives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432249C-62F4-4D32-B06A-74C9622F0265}"/>
              </a:ext>
            </a:extLst>
          </p:cNvPr>
          <p:cNvCxnSpPr/>
          <p:nvPr/>
        </p:nvCxnSpPr>
        <p:spPr>
          <a:xfrm>
            <a:off x="4283765" y="2375452"/>
            <a:ext cx="0" cy="3150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B657F5EE-4275-4355-8B95-8591E3B5B8FA}"/>
              </a:ext>
            </a:extLst>
          </p:cNvPr>
          <p:cNvCxnSpPr/>
          <p:nvPr/>
        </p:nvCxnSpPr>
        <p:spPr>
          <a:xfrm>
            <a:off x="7885043" y="2408583"/>
            <a:ext cx="0" cy="3150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32FAB1EB-72AE-45D9-942B-D6F2F6F1177E}"/>
              </a:ext>
            </a:extLst>
          </p:cNvPr>
          <p:cNvSpPr txBox="1"/>
          <p:nvPr/>
        </p:nvSpPr>
        <p:spPr>
          <a:xfrm>
            <a:off x="1172815" y="3081131"/>
            <a:ext cx="2753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Newsletter (01/05)</a:t>
            </a:r>
          </a:p>
          <a:p>
            <a:r>
              <a:rPr lang="fr-FR" dirty="0"/>
              <a:t>250k @ envoyés</a:t>
            </a:r>
          </a:p>
        </p:txBody>
      </p:sp>
    </p:spTree>
    <p:extLst>
      <p:ext uri="{BB962C8B-B14F-4D97-AF65-F5344CB8AC3E}">
        <p14:creationId xmlns:p14="http://schemas.microsoft.com/office/powerpoint/2010/main" val="169950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1F16AA-625A-4174-919E-321D180672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8336" y="1131105"/>
            <a:ext cx="7305583" cy="243547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Merci pour votre temps </a:t>
            </a:r>
          </a:p>
          <a:p>
            <a:pPr marL="0" indent="0">
              <a:buNone/>
            </a:pPr>
            <a:r>
              <a:rPr lang="fr-FR" dirty="0"/>
              <a:t>       et votre </a:t>
            </a:r>
            <a:r>
              <a:rPr lang="fr-FR" b="1" dirty="0"/>
              <a:t>confiance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44FFB2-656F-4D28-8037-84AEEA3ECF7B}"/>
              </a:ext>
            </a:extLst>
          </p:cNvPr>
          <p:cNvSpPr txBox="1"/>
          <p:nvPr/>
        </p:nvSpPr>
        <p:spPr>
          <a:xfrm>
            <a:off x="2401515" y="1322705"/>
            <a:ext cx="1542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Target</a:t>
            </a:r>
            <a:r>
              <a:rPr lang="fr-FR" dirty="0">
                <a:solidFill>
                  <a:srgbClr val="FF0000"/>
                </a:solidFill>
              </a:rPr>
              <a:t>Mania</a:t>
            </a:r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CFC11B7-444C-438E-90A5-7A2AFBA7FE55}"/>
              </a:ext>
            </a:extLst>
          </p:cNvPr>
          <p:cNvSpPr txBox="1"/>
          <p:nvPr/>
        </p:nvSpPr>
        <p:spPr>
          <a:xfrm>
            <a:off x="10391535" y="6334780"/>
            <a:ext cx="33631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TargetMania</a:t>
            </a:r>
          </a:p>
          <a:p>
            <a:r>
              <a:rPr lang="fr-FR" sz="1400" dirty="0">
                <a:solidFill>
                  <a:schemeClr val="bg1">
                    <a:lumMod val="85000"/>
                  </a:schemeClr>
                </a:solidFill>
              </a:rPr>
              <a:t>www.targetmnia.com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BA22CD83-9788-4628-9B9E-C0F474E3946F}"/>
              </a:ext>
            </a:extLst>
          </p:cNvPr>
          <p:cNvSpPr txBox="1">
            <a:spLocks/>
          </p:cNvSpPr>
          <p:nvPr/>
        </p:nvSpPr>
        <p:spPr>
          <a:xfrm>
            <a:off x="1804889" y="4913249"/>
            <a:ext cx="3827816" cy="12315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Alexandre Planchot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>
                    <a:lumMod val="50000"/>
                  </a:schemeClr>
                </a:solidFill>
              </a:rPr>
              <a:t>a.planchot@targetmania.com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1800" dirty="0">
                <a:solidFill>
                  <a:schemeClr val="bg1">
                    <a:lumMod val="50000"/>
                  </a:schemeClr>
                </a:solidFill>
              </a:rPr>
              <a:t>+33 6 82 67 55 96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9D3203B-839D-47AE-92E7-C43BACC71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023" y="3329211"/>
            <a:ext cx="1366017" cy="13017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603D54C6-1F96-4FA3-8E49-63036DFDF61B}"/>
              </a:ext>
            </a:extLst>
          </p:cNvPr>
          <p:cNvSpPr/>
          <p:nvPr/>
        </p:nvSpPr>
        <p:spPr>
          <a:xfrm>
            <a:off x="2401515" y="2934603"/>
            <a:ext cx="1579115" cy="1554480"/>
          </a:xfrm>
          <a:prstGeom prst="ellipse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8347FE9C-99D7-477D-80D4-2E5EFE744A0D}"/>
              </a:ext>
            </a:extLst>
          </p:cNvPr>
          <p:cNvCxnSpPr/>
          <p:nvPr/>
        </p:nvCxnSpPr>
        <p:spPr>
          <a:xfrm>
            <a:off x="4489704" y="1113214"/>
            <a:ext cx="0" cy="107259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0718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118</Words>
  <Application>Microsoft Office PowerPoint</Application>
  <PresentationFormat>Grand écran</PresentationFormat>
  <Paragraphs>57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Thème Office</vt:lpstr>
      <vt:lpstr>TargetMania</vt:lpstr>
      <vt:lpstr>Présentation PowerPoint</vt:lpstr>
      <vt:lpstr>Historique</vt:lpstr>
      <vt:lpstr>Périmètre</vt:lpstr>
      <vt:lpstr>Recipient base active</vt:lpstr>
      <vt:lpstr>Synthèse</vt:lpstr>
      <vt:lpstr>Recipient base active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TargetMania</dc:title>
  <dc:creator>AyA Poncho</dc:creator>
  <cp:lastModifiedBy>AyA Poncho</cp:lastModifiedBy>
  <cp:revision>12</cp:revision>
  <dcterms:created xsi:type="dcterms:W3CDTF">2020-12-07T14:56:31Z</dcterms:created>
  <dcterms:modified xsi:type="dcterms:W3CDTF">2020-12-07T15:52:46Z</dcterms:modified>
</cp:coreProperties>
</file>