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3635403-4AE2-469F-8E82-7C1328D4B65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355B792C-9634-4B07-9AF4-7A4D1A1D464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3C875648-E8C0-4454-8BA4-E46ED8A446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775A8C-C8DC-45D9-B08F-238C6D6304EF}" type="datetimeFigureOut">
              <a:rPr lang="fr-FR" smtClean="0"/>
              <a:t>16/08/2020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88FC07B-7714-4188-BB8B-1619358741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6503AEA-E1E5-4154-9CFB-F33DF2F9FD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C1A517-EC8F-4C6F-B946-836BC461A19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392400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6FBE448-4E1A-4C75-AF75-C44D6FF8A5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B7BC2B2A-0875-4FE9-A14F-7AC726EB43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B2D8DEB8-66BB-4877-86FE-BC29C8225F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775A8C-C8DC-45D9-B08F-238C6D6304EF}" type="datetimeFigureOut">
              <a:rPr lang="fr-FR" smtClean="0"/>
              <a:t>16/08/2020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8B2767B7-C98A-4F73-9E7A-BAAE1C54C9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A91AE67-103C-4F6D-8796-BC149D9A48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C1A517-EC8F-4C6F-B946-836BC461A19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168913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02215F8F-FC8C-4E24-BC1F-0698DB5973E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F0BD8B21-9643-4512-A20C-B85F753494B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AA45C09-C666-469D-80B6-88004F5B99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775A8C-C8DC-45D9-B08F-238C6D6304EF}" type="datetimeFigureOut">
              <a:rPr lang="fr-FR" smtClean="0"/>
              <a:t>16/08/2020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0F2C26D-5C4C-44E8-9EB8-5C5D43EC9C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540A166-B8E3-4609-A126-B2F2B0D303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C1A517-EC8F-4C6F-B946-836BC461A19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25781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F23D02E-DE23-4CB3-AEEF-3E54CAAB06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CD212605-B224-4CE4-A54E-2D23EAB8DAB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B04159FA-CE24-412D-B9AA-5D46B7A7EC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775A8C-C8DC-45D9-B08F-238C6D6304EF}" type="datetimeFigureOut">
              <a:rPr lang="fr-FR" smtClean="0"/>
              <a:t>16/08/2020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E69EDA34-DC6C-4E8C-B580-7F4764E819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109B5CE0-DBC4-40FE-AAE7-CFA185F9EE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C1A517-EC8F-4C6F-B946-836BC461A19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173076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6D8EAD-D84B-411D-AA73-69A284539F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6A96BD7F-9475-430B-9E1B-29EF665DA98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CD69A9FB-62B0-4DED-87B7-89B3DDE942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775A8C-C8DC-45D9-B08F-238C6D6304EF}" type="datetimeFigureOut">
              <a:rPr lang="fr-FR" smtClean="0"/>
              <a:t>16/08/2020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DEA6F1AB-BBB8-4845-A9AD-91E42A0E7A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118E0F4A-6F8E-454A-B351-C7FFEC0F65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C1A517-EC8F-4C6F-B946-836BC461A19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065964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D5585B5-40B6-4E4B-BEB0-6E7B449DD4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1FA9D80C-2D00-4503-A31F-16A6BE7EDE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9D357E86-0DD2-4548-8C52-665177E4CE0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969D29F1-9D36-4B89-8152-460F1091F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775A8C-C8DC-45D9-B08F-238C6D6304EF}" type="datetimeFigureOut">
              <a:rPr lang="fr-FR" smtClean="0"/>
              <a:t>16/08/2020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9DC32C5D-5A7F-4F8C-9975-E6A4041C9C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0803AB76-8FA3-44D5-8DE2-DE751FEFB3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C1A517-EC8F-4C6F-B946-836BC461A19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100138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A8CAB4F-8255-460E-B233-2DBEB53670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CB39452-9998-4C94-9840-5B1F720EBFB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D74A013F-8BC4-4CCC-BB34-DCA4E6AC396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A1DC3DAB-D273-440C-BA55-4BC9F2A47CF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D9AA71CA-B598-4FFA-830A-DAE774F3EE0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4B14D5B8-0B6F-42E7-9094-354CDA15BB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775A8C-C8DC-45D9-B08F-238C6D6304EF}" type="datetimeFigureOut">
              <a:rPr lang="fr-FR" smtClean="0"/>
              <a:t>16/08/2020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274BF8DF-160A-431B-8A26-A466A41B8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EEF85A87-44CE-47F4-A912-AB101542EC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C1A517-EC8F-4C6F-B946-836BC461A19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37461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2F7C257-8476-49B5-ADB0-DAB863C220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C8632582-B7FC-44A8-A7EF-A49AFA64AE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775A8C-C8DC-45D9-B08F-238C6D6304EF}" type="datetimeFigureOut">
              <a:rPr lang="fr-FR" smtClean="0"/>
              <a:t>16/08/2020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C52E59FE-5DD2-4E42-B904-8D62C8A4EC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DD15268B-2AEE-406B-9935-31064F8DC5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C1A517-EC8F-4C6F-B946-836BC461A19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515611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4938EA8B-D587-4C15-A3B6-9B58E3865C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775A8C-C8DC-45D9-B08F-238C6D6304EF}" type="datetimeFigureOut">
              <a:rPr lang="fr-FR" smtClean="0"/>
              <a:t>16/08/2020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E6DB2AF3-1184-4265-BE28-6394625803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943DF15F-7E78-4E92-A882-CFD47A0ED2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C1A517-EC8F-4C6F-B946-836BC461A19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26328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C524841-6114-41B5-8D74-867600A831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C089EDED-B56D-4ACF-A1AF-759926943A6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413E51FC-29F2-4003-B60A-DDB7549BB89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E8104627-F4D8-4F1A-BB21-5865F82994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775A8C-C8DC-45D9-B08F-238C6D6304EF}" type="datetimeFigureOut">
              <a:rPr lang="fr-FR" smtClean="0"/>
              <a:t>16/08/2020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4372F154-AE22-4FE8-BC5A-65502D2875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31652BFF-B034-4608-8811-EE5E0C4797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C1A517-EC8F-4C6F-B946-836BC461A19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115966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EEBBBB6-E908-4E83-A3E6-030115DBB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61259531-D051-4420-9037-998C9C9704E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1E27F836-A53B-4875-8DE7-6D04F0B8342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005A5381-B330-4392-9165-223CD56A70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775A8C-C8DC-45D9-B08F-238C6D6304EF}" type="datetimeFigureOut">
              <a:rPr lang="fr-FR" smtClean="0"/>
              <a:t>16/08/2020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70F99994-A4F6-4667-AFAB-95A5BB11F9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7574F109-A8ED-4081-9E0F-80F710981E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C1A517-EC8F-4C6F-B946-836BC461A19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041036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02107940-9B10-4A01-8B2B-62643C1960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8844FFF-A02F-46D5-AF6A-87248DBAD63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9D94B236-2CB2-4F25-AA7B-1609B89BA46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775A8C-C8DC-45D9-B08F-238C6D6304EF}" type="datetimeFigureOut">
              <a:rPr lang="fr-FR" smtClean="0"/>
              <a:t>16/08/2020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F0017A96-A987-4503-B4FC-84EABB78FE8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4ADB439-C350-48B6-B29F-7D9F182D4A3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C1A517-EC8F-4C6F-B946-836BC461A19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662790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BD847B5-1AF6-4B63-9A64-82FAA528877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 err="1"/>
              <a:t>Monitoring</a:t>
            </a:r>
            <a:r>
              <a:rPr lang="fr-FR" sz="800" dirty="0" err="1"/>
              <a:t>by</a:t>
            </a:r>
            <a:r>
              <a:rPr lang="fr-FR" sz="800" dirty="0"/>
              <a:t> </a:t>
            </a:r>
            <a:r>
              <a:rPr lang="fr-FR" sz="800" dirty="0" err="1"/>
              <a:t>TargetMania</a:t>
            </a:r>
            <a:endParaRPr lang="fr-FR" dirty="0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6717D00E-9895-4EDD-9841-C5C099B3050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r-FR" dirty="0"/>
              <a:t>Ne perdez plus vos envois/opportunité</a:t>
            </a:r>
          </a:p>
          <a:p>
            <a:r>
              <a:rPr lang="fr-FR" dirty="0"/>
              <a:t>Augmentez vos envois/taux de conversion</a:t>
            </a:r>
            <a:r>
              <a:rPr lang="fr-FR"/>
              <a:t>/ouvertures</a:t>
            </a:r>
          </a:p>
        </p:txBody>
      </p:sp>
    </p:spTree>
    <p:extLst>
      <p:ext uri="{BB962C8B-B14F-4D97-AF65-F5344CB8AC3E}">
        <p14:creationId xmlns:p14="http://schemas.microsoft.com/office/powerpoint/2010/main" val="948661634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18</Words>
  <Application>Microsoft Office PowerPoint</Application>
  <PresentationFormat>Grand écran</PresentationFormat>
  <Paragraphs>3</Paragraphs>
  <Slides>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Thème Office</vt:lpstr>
      <vt:lpstr>Monitoringby TargetMania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Monitoringby TargetMania</dc:title>
  <dc:creator>AyA Poncho</dc:creator>
  <cp:lastModifiedBy>AyA Poncho</cp:lastModifiedBy>
  <cp:revision>1</cp:revision>
  <dcterms:created xsi:type="dcterms:W3CDTF">2020-08-16T10:37:30Z</dcterms:created>
  <dcterms:modified xsi:type="dcterms:W3CDTF">2020-08-16T10:39:43Z</dcterms:modified>
</cp:coreProperties>
</file>