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19/06/2021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2EE3E89-DA9D-45DE-9945-C844CD75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21" y="1470021"/>
            <a:ext cx="3959526" cy="3959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8E73C93-28B8-484B-A2D3-554DA591849F}"/>
              </a:ext>
            </a:extLst>
          </p:cNvPr>
          <p:cNvSpPr txBox="1"/>
          <p:nvPr/>
        </p:nvSpPr>
        <p:spPr>
          <a:xfrm>
            <a:off x="4570734" y="2151727"/>
            <a:ext cx="79075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TOP TENDANCES</a:t>
            </a:r>
          </a:p>
        </p:txBody>
      </p: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000">
        <p:fade/>
      </p:transition>
    </mc:Choice>
    <mc:Fallback>
      <p:transition spd="slow" advTm="1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37</cp:revision>
  <dcterms:created xsi:type="dcterms:W3CDTF">2021-05-26T08:26:03Z</dcterms:created>
  <dcterms:modified xsi:type="dcterms:W3CDTF">2021-06-19T12:45:23Z</dcterms:modified>
</cp:coreProperties>
</file>