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EF1813-2779-49F2-958A-DF4EAD1401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59D3522-E47A-4061-A10D-51FD2B2E88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54943C-997F-4F99-BAE5-478B7102E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AFED2C-E698-4E29-BB79-A72D5B7EB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23B7B8-5759-415A-9FF5-94AB675EA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697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EB61DC-1761-4065-904B-708FBAF8E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6F11CB0-991D-4F12-924A-164597886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3AE7C0-C9B0-4F09-BF8C-481F61DB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E9E818-00FF-4EAD-84A7-D6B42E7F3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D630AB-FC9A-412F-A57E-F9ECE18AE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96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2926C83-3FDE-4FDF-9F51-36809B0701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1618BE1-60AE-4036-96B2-0C206C7EB5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4745D3-7191-40BD-A6FC-E68166968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E50097-A31A-46DA-8FA0-1E6F54A14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70DFF0-F264-4EDD-982E-F6070EABD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78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FF300E-2978-495C-A0F2-060E16EE7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FCE9C9-F185-4EE9-A71F-0ED667578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257904-9D93-41A8-9C6A-236A0B527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55AE83-AC5E-4381-A497-750F7F7E2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B3D772-AC33-4FB9-985A-9FD000151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024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1CC329-9C10-4B1B-941B-06754CC3D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B2903C-3006-464D-8920-B8D34CC5B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D77FC1-1376-4E4D-8512-1A2BA4C6B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44513A-0206-4F3E-91F2-2A668BEAD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DD927F-72E1-465C-B7E1-A3456F21E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73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B37480-73FB-4BF1-9B56-CDE17A143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8870ED-9FB7-446E-A541-176D4925F6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AD50D5B-FAD2-40B4-9E3E-2F8F5A8ED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CB42F8-979A-40E5-BF02-C2F9EE939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45933E-BA84-427D-AB17-79E8403DB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CCFAFD-CB04-40E7-B930-5F59AF050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12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1A96DB-85F4-4F3D-A4F0-049B14FA4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FBC04A-1228-4A39-98AE-5AB390AA1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D7C25F6-FE73-4169-8331-C498C6C94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6E8248B-4D61-4738-8182-C1DDCFF1E1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F1E174D-7258-4DE9-8AEF-AA28C90C32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ABFC11B-BA96-4F62-8450-4954AB3A2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387F777-8DFE-48BE-88FD-14474B97B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08D520F-366D-4DCA-88A1-8F8D84214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42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322B25-1207-41E9-B476-966E009D8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0C1DFDE-3609-4F53-BC0A-F3C8E489E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2D33B18-AD6E-40BE-89E1-C2E35DAE7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1559D8E-F58D-4EEB-9309-CD614303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404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74C3BCD-E62B-4AD2-9BEA-A96D33396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9390675-0407-4C5B-93F8-F120B77EA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B54294C-8367-44B9-A1AF-9935396F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55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F6AD10-A2B7-42C8-94BF-ECE78BD61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813F54-10AA-4A27-AE6C-DD27279B3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C11EDB-D7C3-4C60-834B-9CB620472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09502C-0585-4E8E-9397-4427AE25D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69D939-1DD6-4BB4-B780-310513FDD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639C30-4F95-4E4A-AA0A-A1FEFC96C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8570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5177ED-C790-4B65-B549-8F2D28178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B264950-6ACC-47E4-897B-288B5429E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37CE693-0B24-4199-883B-D8DFF5D64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815415-2AD5-48F9-8359-8F0EE3FE4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70551-E02A-4B82-9A8D-C4543A071800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C8CB9A-BC26-437A-8EEC-CA5FE4E1B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809B0E5-7DE2-4821-A065-FC2BC7C40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21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A7735D0-6C8B-45F8-BD0A-52E69F6AD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0A6531-4F16-4C59-8EE9-B8DD829AB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18EDEF-B5F9-4892-A5AA-F1126DFFE4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70551-E02A-4B82-9A8D-C4543A071800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271265-7B58-459D-82FA-428369C84D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53C070-45B8-4ECE-97CA-232EE99F10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07D80-3D1A-47CC-8402-AF3B401B6F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346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66AE346-5362-4D82-9F7B-F9B93B4CF8D1}"/>
              </a:ext>
            </a:extLst>
          </p:cNvPr>
          <p:cNvSpPr txBox="1"/>
          <p:nvPr/>
        </p:nvSpPr>
        <p:spPr>
          <a:xfrm>
            <a:off x="3882582" y="1920380"/>
            <a:ext cx="790756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>
                <a:solidFill>
                  <a:schemeClr val="bg1"/>
                </a:solidFill>
                <a:latin typeface="Roboto"/>
              </a:rPr>
              <a:t>TOP TENDANCES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B33393-1D2F-4A4B-930C-1471A83968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43" y="1217890"/>
            <a:ext cx="3959526" cy="39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69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AyA Poncho</dc:creator>
  <cp:lastModifiedBy>AyA Poncho</cp:lastModifiedBy>
  <cp:revision>1</cp:revision>
  <dcterms:created xsi:type="dcterms:W3CDTF">2021-06-25T10:40:47Z</dcterms:created>
  <dcterms:modified xsi:type="dcterms:W3CDTF">2021-06-25T10:41:46Z</dcterms:modified>
</cp:coreProperties>
</file>