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5" autoAdjust="0"/>
    <p:restoredTop sz="94660"/>
  </p:normalViewPr>
  <p:slideViewPr>
    <p:cSldViewPr snapToGrid="0">
      <p:cViewPr varScale="1">
        <p:scale>
          <a:sx n="98" d="100"/>
          <a:sy n="98" d="100"/>
        </p:scale>
        <p:origin x="102" y="4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2EF1813-2779-49F2-958A-DF4EAD14015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C59D3522-E47A-4061-A10D-51FD2B2E882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754943C-997F-4F99-BAE5-478B7102E2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70551-E02A-4B82-9A8D-C4543A071800}" type="datetimeFigureOut">
              <a:rPr lang="fr-FR" smtClean="0"/>
              <a:t>25/06/2021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8AFED2C-E698-4E29-BB79-A72D5B7EB3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E23B7B8-5759-415A-9FF5-94AB675EA4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07D80-3D1A-47CC-8402-AF3B401B6F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056972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4EB61DC-1761-4065-904B-708FBAF8E6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26F11CB0-991D-4F12-924A-164597886D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73AE7C0-C9B0-4F09-BF8C-481F61DBB0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70551-E02A-4B82-9A8D-C4543A071800}" type="datetimeFigureOut">
              <a:rPr lang="fr-FR" smtClean="0"/>
              <a:t>25/06/2021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EE9E818-00FF-4EAD-84A7-D6B42E7F3F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9D630AB-FC9A-412F-A57E-F9ECE18AE0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07D80-3D1A-47CC-8402-AF3B401B6F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739673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62926C83-3FDE-4FDF-9F51-36809B07017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61618BE1-60AE-4036-96B2-0C206C7EB5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24745D3-7191-40BD-A6FC-E681669688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70551-E02A-4B82-9A8D-C4543A071800}" type="datetimeFigureOut">
              <a:rPr lang="fr-FR" smtClean="0"/>
              <a:t>25/06/2021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AE50097-A31A-46DA-8FA0-1E6F54A140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B70DFF0-F264-4EDD-982E-F6070EABDE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07D80-3D1A-47CC-8402-AF3B401B6F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597868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FFF300E-2978-495C-A0F2-060E16EE7A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5FCE9C9-F185-4EE9-A71F-0ED6675787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7257904-9D93-41A8-9C6A-236A0B5279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70551-E02A-4B82-9A8D-C4543A071800}" type="datetimeFigureOut">
              <a:rPr lang="fr-FR" smtClean="0"/>
              <a:t>25/06/2021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355AE83-AC5E-4381-A497-750F7F7E28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7B3D772-AC33-4FB9-985A-9FD0001519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07D80-3D1A-47CC-8402-AF3B401B6F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480244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31CC329-9C10-4B1B-941B-06754CC3DF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7B2903C-3006-464D-8920-B8D34CC5B1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1D77FC1-1376-4E4D-8512-1A2BA4C6B4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70551-E02A-4B82-9A8D-C4543A071800}" type="datetimeFigureOut">
              <a:rPr lang="fr-FR" smtClean="0"/>
              <a:t>25/06/2021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244513A-0206-4F3E-91F2-2A668BEADD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4DD927F-72E1-465C-B7E1-A3456F21EB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07D80-3D1A-47CC-8402-AF3B401B6F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577364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FB37480-73FB-4BF1-9B56-CDE17A1434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18870ED-9FB7-446E-A541-176D4925F6E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8AD50D5B-FAD2-40B4-9E3E-2F8F5A8ED2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BCB42F8-979A-40E5-BF02-C2F9EE9395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70551-E02A-4B82-9A8D-C4543A071800}" type="datetimeFigureOut">
              <a:rPr lang="fr-FR" smtClean="0"/>
              <a:t>25/06/2021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545933E-BA84-427D-AB17-79E8403DB2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BCCFAFD-CB04-40E7-B930-5F59AF050D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07D80-3D1A-47CC-8402-AF3B401B6F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351233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51A96DB-85F4-4F3D-A4F0-049B14FA45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CFBC04A-1228-4A39-98AE-5AB390AA15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AD7C25F6-FE73-4169-8331-C498C6C945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86E8248B-4D61-4738-8182-C1DDCFF1E1A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FF1E174D-7258-4DE9-8AEF-AA28C90C327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2ABFC11B-BA96-4F62-8450-4954AB3A22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70551-E02A-4B82-9A8D-C4543A071800}" type="datetimeFigureOut">
              <a:rPr lang="fr-FR" smtClean="0"/>
              <a:t>25/06/2021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3387F777-8DFE-48BE-88FD-14474B97B5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208D520F-366D-4DCA-88A1-8F8D842143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07D80-3D1A-47CC-8402-AF3B401B6F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642970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5322B25-1207-41E9-B476-966E009D8D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40C1DFDE-3609-4F53-BC0A-F3C8E489EF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70551-E02A-4B82-9A8D-C4543A071800}" type="datetimeFigureOut">
              <a:rPr lang="fr-FR" smtClean="0"/>
              <a:t>25/06/2021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E2D33B18-AD6E-40BE-89E1-C2E35DAE7B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31559D8E-F58D-4EEB-9309-CD6143037E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07D80-3D1A-47CC-8402-AF3B401B6F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34046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B74C3BCD-E62B-4AD2-9BEA-A96D33396A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70551-E02A-4B82-9A8D-C4543A071800}" type="datetimeFigureOut">
              <a:rPr lang="fr-FR" smtClean="0"/>
              <a:t>25/06/2021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59390675-0407-4C5B-93F8-F120B77EA6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BB54294C-8367-44B9-A1AF-9935396F4A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07D80-3D1A-47CC-8402-AF3B401B6F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935508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EF6AD10-A2B7-42C8-94BF-ECE78BD611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6813F54-10AA-4A27-AE6C-DD27279B36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15C11EDB-D7C3-4C60-834B-9CB6204725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B09502C-0585-4E8E-9397-4427AE25DF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70551-E02A-4B82-9A8D-C4543A071800}" type="datetimeFigureOut">
              <a:rPr lang="fr-FR" smtClean="0"/>
              <a:t>25/06/2021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E69D939-1DD6-4BB4-B780-310513FDDA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4639C30-4F95-4E4A-AA0A-A1FEFC96C0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07D80-3D1A-47CC-8402-AF3B401B6F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28570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65177ED-C790-4B65-B549-8F2D28178B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2B264950-6ACC-47E4-897B-288B5429EA4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037CE693-0B24-4199-883B-D8DFF5D64F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3815415-2AD5-48F9-8359-8F0EE3FE4D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70551-E02A-4B82-9A8D-C4543A071800}" type="datetimeFigureOut">
              <a:rPr lang="fr-FR" smtClean="0"/>
              <a:t>25/06/2021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1C8CB9A-BC26-437A-8EEC-CA5FE4E1B9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809B0E5-7DE2-4821-A065-FC2BC7C40B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07D80-3D1A-47CC-8402-AF3B401B6F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902175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9A7735D0-6C8B-45F8-BD0A-52E69F6ADD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60A6531-4F16-4C59-8EE9-B8DD829ABE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318EDEF-B5F9-4892-A5AA-F1126DFFE40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070551-E02A-4B82-9A8D-C4543A071800}" type="datetimeFigureOut">
              <a:rPr lang="fr-FR" smtClean="0"/>
              <a:t>25/06/2021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D271265-7B58-459D-82FA-428369C84D8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153C070-45B8-4ECE-97CA-232EE99F10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207D80-3D1A-47CC-8402-AF3B401B6F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534651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D66AE346-5362-4D82-9F7B-F9B93B4CF8D1}"/>
              </a:ext>
            </a:extLst>
          </p:cNvPr>
          <p:cNvSpPr txBox="1"/>
          <p:nvPr/>
        </p:nvSpPr>
        <p:spPr>
          <a:xfrm>
            <a:off x="3882582" y="1920380"/>
            <a:ext cx="7907565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0" b="1" dirty="0">
                <a:solidFill>
                  <a:schemeClr val="bg1"/>
                </a:solidFill>
                <a:latin typeface="Roboto"/>
              </a:rPr>
              <a:t>TOP TENDANCES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AAB33393-1D2F-4A4B-930C-1471A839681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043" y="1217890"/>
            <a:ext cx="3959526" cy="39595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0696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</Words>
  <Application>Microsoft Office PowerPoint</Application>
  <PresentationFormat>Grand écran</PresentationFormat>
  <Paragraphs>1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Roboto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AyA Poncho</dc:creator>
  <cp:lastModifiedBy>AyA Poncho</cp:lastModifiedBy>
  <cp:revision>1</cp:revision>
  <dcterms:created xsi:type="dcterms:W3CDTF">2021-06-25T10:40:47Z</dcterms:created>
  <dcterms:modified xsi:type="dcterms:W3CDTF">2021-06-25T10:41:46Z</dcterms:modified>
</cp:coreProperties>
</file>