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DC69F-0F28-492E-A61E-AB01FB125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7B842F-11F4-46D8-B037-FD709160F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BD410E-9EB4-42D7-8F8A-EC0694C9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5F31C8-5125-4D10-B3F3-D1FCD595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FB4894-14D5-441E-9C13-D30C496A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8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5E50B6-B81E-420E-A931-1C74DDE2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F4B35-0A57-4707-B06F-20AB15DA8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05FD7A-E823-4D31-B798-7ABD0F88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D6A9A-592C-4E86-9826-AB1065C9A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DDC1A1-5D6A-46B8-B013-B05306B3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53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04CC4D-52AD-4202-A0B8-FECB5EFB92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8D2FE6-FC3C-444E-A72A-E1CF10846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B4C747-7336-4022-93B2-687E7E0A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59AAA-23A5-46B8-8922-6BBA43A4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A8D873-A715-4493-81F1-2D9EF47F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9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6BC95-2E4C-4B04-B47E-78D712AA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8C9E04-B0C4-41AE-B29E-7BAB35E35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38302-ED70-46D4-A1F5-279D0790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ECFB3D-FFBB-4C5A-9077-DCB21FDD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1CA148-BF2B-49C0-9F66-6ED8AC3F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764DA-F394-41AC-8684-DA2306F3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AC79D8-53F6-4E55-AC79-6225C63D0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13843-38B1-4B6F-A1F2-ACE1BA0E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D00FD-B4A5-421C-83DF-AA919A9D6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4415BF-6694-46AE-9801-13B91400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5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08C836-16CF-4951-ABD4-7E03471E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62B36-7844-4CFB-94DA-F838AE218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DB5FAD-3C1A-4800-A59C-480FFB304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112EB7-FC65-4382-AA9F-FEB7CEBA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54A797-40AA-4B3E-90CF-E0CA76DC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BEF4B7-C358-4CA5-A2E6-8B0CE0D9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59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A0A15A-9432-4B49-8D4C-5165A2B3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5FCB4A-8098-4FAB-8DBA-EAAC0A08E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1203C7-FA23-4987-BCD7-9591E2BBD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967A5A-E65F-4A19-826C-85FE57F41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CB02F6-5288-49EE-B4D0-A086A3E52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B0640E-ECB0-4BD7-A9C3-131376B61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BDC40A-195C-4B2D-8E6A-B1691714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A8F284-960A-4F40-BD6C-69AD4974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76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367EDC-3F6D-4F08-BFC3-9663DA94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32520E-F9CF-48AC-98E4-F389F3ED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914310-D717-41AD-A07E-74995E0B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CB0C79-7F2B-49D5-89B0-DC03F70A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4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A38688-172A-4452-B9D3-D6C2B3C6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49D52D-E0EE-4E19-9DF3-163FC91A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931E1D-33D0-49FF-9AB6-5105B3E4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8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22F786-396A-4E85-9BC9-BA6ECBC4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8FC520-ABC6-4807-9008-763FEE72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AF1B35-A6C9-404D-9702-AB8E8B143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63B46C-76B0-4C59-9736-4BEAE0F9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180556-69BE-4273-9310-409AA11F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4FB0E6-6FB1-4427-B468-6F2BF24C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80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12DED1-EB01-4783-A0B5-36656FCDE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4B7CF2-37DB-4AED-9847-E96081F18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3FE7C8-C94C-477F-A85F-3326E209F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8D850C-60AC-49D5-9AE7-70128C33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D2D8B-B8ED-4A27-B84A-AC8A5B61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86BB6B-6FEA-4E3F-845E-DDCB7FEB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63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03D2AE-3945-43DE-9F4B-A31E0ACAE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F30BDA-506C-44C3-9414-00C26BC44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3BC2CB-44D6-4F94-9DC7-143E635B2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835F30-7CBC-4335-9153-1452A000A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CE0AB-7757-45AD-87C9-1E83ABD1C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67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2EE3E89-DA9D-45DE-9945-C844CD750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821" y="1470021"/>
            <a:ext cx="3959526" cy="3959526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8E73C93-28B8-484B-A2D3-554DA591849F}"/>
              </a:ext>
            </a:extLst>
          </p:cNvPr>
          <p:cNvSpPr txBox="1"/>
          <p:nvPr/>
        </p:nvSpPr>
        <p:spPr>
          <a:xfrm>
            <a:off x="4570734" y="2151727"/>
            <a:ext cx="79075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>
                <a:solidFill>
                  <a:schemeClr val="bg1"/>
                </a:solidFill>
                <a:latin typeface="Roboto"/>
              </a:rPr>
              <a:t>Les faits</a:t>
            </a:r>
          </a:p>
          <a:p>
            <a:r>
              <a:rPr lang="fr-FR" sz="8000" b="1" dirty="0">
                <a:solidFill>
                  <a:schemeClr val="bg1"/>
                </a:solidFill>
                <a:latin typeface="Roboto"/>
              </a:rPr>
              <a:t>Marquants</a:t>
            </a:r>
          </a:p>
        </p:txBody>
      </p:sp>
    </p:spTree>
    <p:extLst>
      <p:ext uri="{BB962C8B-B14F-4D97-AF65-F5344CB8AC3E}">
        <p14:creationId xmlns:p14="http://schemas.microsoft.com/office/powerpoint/2010/main" val="159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000">
        <p:fade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3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 Poncho</dc:creator>
  <cp:lastModifiedBy>AyA Poncho</cp:lastModifiedBy>
  <cp:revision>42</cp:revision>
  <dcterms:created xsi:type="dcterms:W3CDTF">2021-05-26T08:26:03Z</dcterms:created>
  <dcterms:modified xsi:type="dcterms:W3CDTF">2021-06-25T16:50:38Z</dcterms:modified>
</cp:coreProperties>
</file>