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DC69F-0F28-492E-A61E-AB01FB1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B842F-11F4-46D8-B037-FD709160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D410E-9EB4-42D7-8F8A-EC0694C9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F31C8-5125-4D10-B3F3-D1FCD595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B4894-14D5-441E-9C13-D30C496A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E50B6-B81E-420E-A931-1C74DDE2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F4B35-0A57-4707-B06F-20AB15DA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5FD7A-E823-4D31-B798-7ABD0F88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D6A9A-592C-4E86-9826-AB1065C9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DC1A1-5D6A-46B8-B013-B05306B3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CC4D-52AD-4202-A0B8-FECB5EFB9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D2FE6-FC3C-444E-A72A-E1CF1084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4C747-7336-4022-93B2-687E7E0A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59AAA-23A5-46B8-8922-6BBA43A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8D873-A715-4493-81F1-2D9EF47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9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6BC95-2E4C-4B04-B47E-78D712AA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C9E04-B0C4-41AE-B29E-7BAB35E3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38302-ED70-46D4-A1F5-279D079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CFB3D-FFBB-4C5A-9077-DCB21FD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CA148-BF2B-49C0-9F66-6ED8AC3F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764DA-F394-41AC-8684-DA2306F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AC79D8-53F6-4E55-AC79-6225C63D0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13843-38B1-4B6F-A1F2-ACE1BA0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00FD-B4A5-421C-83DF-AA919A9D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415BF-6694-46AE-9801-13B91400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8C836-16CF-4951-ABD4-7E03471E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62B36-7844-4CFB-94DA-F838AE21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B5FAD-3C1A-4800-A59C-480FFB30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12EB7-FC65-4382-AA9F-FEB7CEB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54A797-40AA-4B3E-90CF-E0CA76D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EF4B7-C358-4CA5-A2E6-8B0CE0D9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A15A-9432-4B49-8D4C-5165A2B3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FCB4A-8098-4FAB-8DBA-EAAC0A08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203C7-FA23-4987-BCD7-9591E2BBD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967A5A-E65F-4A19-826C-85FE57F4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CB02F6-5288-49EE-B4D0-A086A3E5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B0640E-ECB0-4BD7-A9C3-131376B6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DC40A-195C-4B2D-8E6A-B1691714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A8F284-960A-4F40-BD6C-69AD4974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7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67EDC-3F6D-4F08-BFC3-9663DA94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32520E-F9CF-48AC-98E4-F389F3ED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914310-D717-41AD-A07E-74995E0B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CB0C79-7F2B-49D5-89B0-DC03F70A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A38688-172A-4452-B9D3-D6C2B3C6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9D52D-E0EE-4E19-9DF3-163FC91A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931E1D-33D0-49FF-9AB6-5105B3E4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2F786-396A-4E85-9BC9-BA6ECBC4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FC520-ABC6-4807-9008-763FEE72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F1B35-A6C9-404D-9702-AB8E8B143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3B46C-76B0-4C59-9736-4BEAE0F9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80556-69BE-4273-9310-409AA11F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FB0E6-6FB1-4427-B468-6F2BF24C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DED1-EB01-4783-A0B5-36656FCD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B7CF2-37DB-4AED-9847-E96081F18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FE7C8-C94C-477F-A85F-3326E209F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D850C-60AC-49D5-9AE7-70128C33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D2D8B-B8ED-4A27-B84A-AC8A5B61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6BB6B-6FEA-4E3F-845E-DDCB7FE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3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3D2AE-3945-43DE-9F4B-A31E0ACA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30BDA-506C-44C3-9414-00C26BC4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3BC2CB-44D6-4F94-9DC7-143E635B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BD1B-1C82-4F52-8F05-2FD6785EEF4B}" type="datetimeFigureOut">
              <a:rPr lang="fr-FR" smtClean="0"/>
              <a:t>18/07/2021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35F30-7CBC-4335-9153-1452A000A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CE0AB-7757-45AD-87C9-1E83ABD1C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7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98E56FA-455A-48BC-A2C0-62814252B3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5316" y="1273471"/>
            <a:ext cx="6682812" cy="613510"/>
          </a:xfrm>
        </p:spPr>
        <p:txBody>
          <a:bodyPr>
            <a:normAutofit fontScale="92500"/>
          </a:bodyPr>
          <a:lstStyle/>
          <a:p>
            <a:pPr algn="ctr"/>
            <a:r>
              <a:rPr lang="fr-FR" sz="3200" b="0" i="0" dirty="0">
                <a:solidFill>
                  <a:schemeClr val="bg1">
                    <a:lumMod val="95000"/>
                  </a:schemeClr>
                </a:solidFill>
                <a:effectLst/>
                <a:latin typeface="Roboto" panose="02000000000000000000" pitchFamily="2" charset="0"/>
              </a:rPr>
              <a:t>Automatiser vos process marketing</a:t>
            </a:r>
            <a:r>
              <a:rPr lang="fr-FR" sz="32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!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C75B2DF-01AD-4F49-B4EC-91E0A22FA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242" y="5510733"/>
            <a:ext cx="1095528" cy="91452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D8ED993-B2F7-40EC-BD2F-414056A95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6512" y="5658030"/>
            <a:ext cx="1946277" cy="90867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A8A6B8F-AD95-4747-92E3-4BC969251029}"/>
              </a:ext>
            </a:extLst>
          </p:cNvPr>
          <p:cNvSpPr txBox="1"/>
          <p:nvPr/>
        </p:nvSpPr>
        <p:spPr>
          <a:xfrm>
            <a:off x="4457342" y="284135"/>
            <a:ext cx="54846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000" dirty="0">
                <a:solidFill>
                  <a:srgbClr val="FF0000"/>
                </a:solidFill>
                <a:latin typeface="Roboto" panose="02000000000000000000"/>
              </a:rPr>
              <a:t>Target</a:t>
            </a:r>
            <a:r>
              <a:rPr lang="fr-FR" sz="5000" dirty="0">
                <a:solidFill>
                  <a:schemeClr val="bg1"/>
                </a:solidFill>
                <a:latin typeface="Roboto" panose="02000000000000000000"/>
              </a:rPr>
              <a:t> Mania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A717AB0A-98E0-4530-8A0D-842097762791}"/>
              </a:ext>
            </a:extLst>
          </p:cNvPr>
          <p:cNvGrpSpPr/>
          <p:nvPr/>
        </p:nvGrpSpPr>
        <p:grpSpPr>
          <a:xfrm>
            <a:off x="3648362" y="525886"/>
            <a:ext cx="629805" cy="378271"/>
            <a:chOff x="2340191" y="1126490"/>
            <a:chExt cx="1230630" cy="424180"/>
          </a:xfrm>
        </p:grpSpPr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2E7B0899-EDDE-409D-93FC-9AA61FD3561D}"/>
                </a:ext>
              </a:extLst>
            </p:cNvPr>
            <p:cNvCxnSpPr>
              <a:cxnSpLocks/>
            </p:cNvCxnSpPr>
            <p:nvPr/>
          </p:nvCxnSpPr>
          <p:spPr>
            <a:xfrm>
              <a:off x="2341461" y="1126490"/>
              <a:ext cx="1229360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AC54B1FB-909F-427F-B340-122964C483C2}"/>
                </a:ext>
              </a:extLst>
            </p:cNvPr>
            <p:cNvCxnSpPr>
              <a:cxnSpLocks/>
            </p:cNvCxnSpPr>
            <p:nvPr/>
          </p:nvCxnSpPr>
          <p:spPr>
            <a:xfrm>
              <a:off x="2340191" y="1333500"/>
              <a:ext cx="1229360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B76CCC6E-5795-4935-A0BD-6BF76CD86EE9}"/>
                </a:ext>
              </a:extLst>
            </p:cNvPr>
            <p:cNvCxnSpPr>
              <a:cxnSpLocks/>
            </p:cNvCxnSpPr>
            <p:nvPr/>
          </p:nvCxnSpPr>
          <p:spPr>
            <a:xfrm>
              <a:off x="2341461" y="1550670"/>
              <a:ext cx="1229360" cy="0"/>
            </a:xfrm>
            <a:prstGeom prst="line">
              <a:avLst/>
            </a:prstGeom>
            <a:ln w="762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35</cp:revision>
  <dcterms:created xsi:type="dcterms:W3CDTF">2021-05-26T08:26:03Z</dcterms:created>
  <dcterms:modified xsi:type="dcterms:W3CDTF">2021-07-18T19:51:48Z</dcterms:modified>
</cp:coreProperties>
</file>