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01AC7-5E1E-4FBF-A0DC-0FF7ED963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7E777C-C108-43CF-AB8A-9851F325F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F3588C-D7D7-4D95-B81D-DD31A3F8D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FDD9D0-E72D-4FA7-8CAD-576A3414F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12537C-7661-4615-B5F3-4A7BEFC0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1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488B4C-BF7A-446E-BEE5-3B5F97958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D20AD3-6BD6-4EC2-9AD9-9FDE8B0BA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631C4-D00B-4AC6-B5BA-5AC7AA3A4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BDCDFC-F592-42AD-A97C-168F81FC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32A389-3AB2-46C7-812C-0A2777413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70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1259602-DCBB-4243-B660-8C421DE25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18A89E-9DAD-4095-AF68-6650FC690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FE68DE-FEF1-4BDE-ADE0-A7F84A05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612C9C-31E9-4ACF-B499-DFDFA6C20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0B818A-11E2-45B6-A5A2-6FBAE4E0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79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BFEFB-BDA9-4FFB-A26C-C7EDAA447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52E73-D9B8-4BC6-8E34-E925BB3FE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1D6227-A55B-4D8B-9DB1-180B1348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A639BD-F876-472F-B16B-224F72F7B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B981E2-8E76-4685-889D-E8E0630E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93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7A245-EFAA-4EC6-BFFA-E53D9B300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AFDB9D-C51B-4A29-A21C-72C6364BB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3E025A-5A4A-4104-9B89-0A644680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33664B-253C-4170-9924-DC541F4C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B89823-FFB8-460D-BDCF-B558E97D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8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1C4DA-84A9-4961-97D7-73D3AA00D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E9290B-5044-428E-9619-F94EB0711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FFC752-1057-4F4F-9B01-49F6E3FEC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8FA67A-F47A-44CF-BE7E-D0E5311BA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0AE89C-A54A-4986-A066-A0E07F9D1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9F899F-65C3-41E9-9027-57149201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5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1B82AC-2326-464E-A3E4-994AEB15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C6C01F-B67B-4E5A-A7F7-A3C8613F1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0CB81B-870D-430B-B0DE-173560149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D2BCE0-3180-46B0-A38A-1F5F98900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707563A-1473-49B4-8CC8-AB68F50D2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65FA55F-F04A-4CEF-AE81-B00D0153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C589A23-73E3-458E-8350-A5B9ECAA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883210D-987C-46AE-96A0-868006AD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5B5C89-C88D-4973-AAFC-06467D60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7B7A05-925F-43C0-96B3-E8E9CFAB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9DEAEA-2DC3-4655-8D9C-2072DD53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A25FF7-35C7-40DD-87B0-FF1817DC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02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C0F351-981E-4EA1-9069-717784C5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3BA803-A9B7-45DD-A16D-A0D0E9B74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6E8130-BDFA-4929-9B47-56CD03FF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84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D05FC-0FFD-4B66-9A8D-296941CF3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50686B-5899-46B0-8885-7BBDE65A9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9D013F-9910-4D7B-A0C7-BAA04E763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424271-C6E8-4AB8-B01B-3B781A12D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3BDA6F-3831-4F1E-B292-485264D73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8E6A3F-88BB-4813-B470-780675A5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0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C0F4B3-386A-4F56-83F6-6F810515E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479E7A-DFB3-425B-90B4-B263D58D9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4059AD-885E-4CA4-B8F5-11E17F8CA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FE9771-BF0A-414A-91AC-D1FB17AC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1466AD-2248-49C9-9DB1-A372CA34F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B3A632-13DF-412B-BD6A-A6FEF08D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66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284A4E-B8BE-4675-A1A6-21126745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12540E-B7C6-45F5-BEB1-E0108DC7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5308A7-C0A5-49E8-B7B4-A1ED75A3D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AB3A-86C8-41A8-A712-10B974F9287C}" type="datetimeFigureOut">
              <a:rPr lang="fr-FR" smtClean="0"/>
              <a:t>28/07/2021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F4B40A-D953-4FE2-8492-037B43F3D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27DAC8-CBAF-43BE-A942-106274BD9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3960F-5280-4F23-B59A-C1E86A890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00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6B878FA-E916-46D7-B8F4-811F2EBD7458}"/>
              </a:ext>
            </a:extLst>
          </p:cNvPr>
          <p:cNvSpPr txBox="1"/>
          <p:nvPr/>
        </p:nvSpPr>
        <p:spPr>
          <a:xfrm>
            <a:off x="0" y="103794"/>
            <a:ext cx="6638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3 COMPTES en 1</a:t>
            </a:r>
            <a:r>
              <a:rPr lang="fr-FR" sz="4400" baseline="30000" dirty="0">
                <a:solidFill>
                  <a:schemeClr val="bg1"/>
                </a:solidFill>
              </a:rPr>
              <a:t>ère</a:t>
            </a:r>
            <a:r>
              <a:rPr lang="fr-FR" sz="4400" dirty="0">
                <a:solidFill>
                  <a:schemeClr val="bg1"/>
                </a:solidFill>
              </a:rPr>
              <a:t> position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6D9092-377D-4BA6-87E5-D190B50AD93F}"/>
              </a:ext>
            </a:extLst>
          </p:cNvPr>
          <p:cNvSpPr txBox="1"/>
          <p:nvPr/>
        </p:nvSpPr>
        <p:spPr>
          <a:xfrm>
            <a:off x="9085545" y="873235"/>
            <a:ext cx="310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#marketing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442C4C61-EC50-4127-966C-BE7F1AC7922A}"/>
              </a:ext>
            </a:extLst>
          </p:cNvPr>
          <p:cNvGrpSpPr/>
          <p:nvPr/>
        </p:nvGrpSpPr>
        <p:grpSpPr>
          <a:xfrm>
            <a:off x="3667151" y="1396454"/>
            <a:ext cx="5167894" cy="5057565"/>
            <a:chOff x="3667151" y="1396454"/>
            <a:chExt cx="5167894" cy="50575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AB1192D-5F60-4C13-BCED-B9AD0142E168}"/>
                </a:ext>
              </a:extLst>
            </p:cNvPr>
            <p:cNvSpPr/>
            <p:nvPr/>
          </p:nvSpPr>
          <p:spPr>
            <a:xfrm>
              <a:off x="3709880" y="1431026"/>
              <a:ext cx="1459445" cy="28199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4D5D133A-E27A-479D-A729-746D5B6FA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09880" y="1719433"/>
              <a:ext cx="5125165" cy="4734586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E9D1D20-2E46-4E7C-85BC-EA8621CBD5C7}"/>
                </a:ext>
              </a:extLst>
            </p:cNvPr>
            <p:cNvSpPr txBox="1"/>
            <p:nvPr/>
          </p:nvSpPr>
          <p:spPr>
            <a:xfrm>
              <a:off x="3667151" y="1396454"/>
              <a:ext cx="1366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/>
                  </a:solidFill>
                </a:rPr>
                <a:t>29/07/2021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7215B798-E65C-4E01-8C7C-6CFB2B4F76DC}"/>
              </a:ext>
            </a:extLst>
          </p:cNvPr>
          <p:cNvGrpSpPr/>
          <p:nvPr/>
        </p:nvGrpSpPr>
        <p:grpSpPr>
          <a:xfrm>
            <a:off x="3692788" y="1377792"/>
            <a:ext cx="5190869" cy="5059135"/>
            <a:chOff x="9039951" y="1485718"/>
            <a:chExt cx="5190869" cy="5059135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C8E96B96-D13D-4945-9B44-5E5542706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48497" y="1819794"/>
              <a:ext cx="5182323" cy="4725059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29AFD7-0BC0-40A9-A37A-55B16B31FE9A}"/>
                </a:ext>
              </a:extLst>
            </p:cNvPr>
            <p:cNvSpPr/>
            <p:nvPr/>
          </p:nvSpPr>
          <p:spPr>
            <a:xfrm>
              <a:off x="9048497" y="1537799"/>
              <a:ext cx="1459445" cy="28199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892406DE-A875-4844-9528-204A5E8154AB}"/>
                </a:ext>
              </a:extLst>
            </p:cNvPr>
            <p:cNvSpPr txBox="1"/>
            <p:nvPr/>
          </p:nvSpPr>
          <p:spPr>
            <a:xfrm>
              <a:off x="9039951" y="1485718"/>
              <a:ext cx="1366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/>
                  </a:solidFill>
                </a:rPr>
                <a:t>30/07/2021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720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6B878FA-E916-46D7-B8F4-811F2EBD7458}"/>
              </a:ext>
            </a:extLst>
          </p:cNvPr>
          <p:cNvSpPr txBox="1"/>
          <p:nvPr/>
        </p:nvSpPr>
        <p:spPr>
          <a:xfrm>
            <a:off x="0" y="103794"/>
            <a:ext cx="10321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2 réponses suivantes : les </a:t>
            </a:r>
            <a:r>
              <a:rPr lang="fr-FR" sz="4400" dirty="0" err="1">
                <a:solidFill>
                  <a:schemeClr val="bg1"/>
                </a:solidFill>
              </a:rPr>
              <a:t>twitt</a:t>
            </a:r>
            <a:r>
              <a:rPr lang="fr-FR" sz="4400" dirty="0">
                <a:solidFill>
                  <a:schemeClr val="bg1"/>
                </a:solidFill>
              </a:rPr>
              <a:t> de -24H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9B2D085-5F74-49DB-BD84-3DD99BF12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126" y="847882"/>
            <a:ext cx="5172797" cy="590632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DF21301-DBF8-4D44-9178-A443B8FD35B8}"/>
              </a:ext>
            </a:extLst>
          </p:cNvPr>
          <p:cNvSpPr txBox="1"/>
          <p:nvPr/>
        </p:nvSpPr>
        <p:spPr>
          <a:xfrm>
            <a:off x="9085545" y="873235"/>
            <a:ext cx="310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#marketing</a:t>
            </a:r>
          </a:p>
        </p:txBody>
      </p:sp>
    </p:spTree>
    <p:extLst>
      <p:ext uri="{BB962C8B-B14F-4D97-AF65-F5344CB8AC3E}">
        <p14:creationId xmlns:p14="http://schemas.microsoft.com/office/powerpoint/2010/main" val="347197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6B878FA-E916-46D7-B8F4-811F2EBD7458}"/>
              </a:ext>
            </a:extLst>
          </p:cNvPr>
          <p:cNvSpPr txBox="1"/>
          <p:nvPr/>
        </p:nvSpPr>
        <p:spPr>
          <a:xfrm>
            <a:off x="0" y="103794"/>
            <a:ext cx="6638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3 COMPTES en 1</a:t>
            </a:r>
            <a:r>
              <a:rPr lang="fr-FR" sz="4400" baseline="30000" dirty="0">
                <a:solidFill>
                  <a:schemeClr val="bg1"/>
                </a:solidFill>
              </a:rPr>
              <a:t>ère</a:t>
            </a:r>
            <a:r>
              <a:rPr lang="fr-FR" sz="4400" dirty="0">
                <a:solidFill>
                  <a:schemeClr val="bg1"/>
                </a:solidFill>
              </a:rPr>
              <a:t> position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6D9092-377D-4BA6-87E5-D190B50AD93F}"/>
              </a:ext>
            </a:extLst>
          </p:cNvPr>
          <p:cNvSpPr txBox="1"/>
          <p:nvPr/>
        </p:nvSpPr>
        <p:spPr>
          <a:xfrm>
            <a:off x="9085545" y="873235"/>
            <a:ext cx="310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#digital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D56EFA5-DF5A-4A5D-BD74-DCFBF7BF1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838" y="1690479"/>
            <a:ext cx="5182323" cy="482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4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6B878FA-E916-46D7-B8F4-811F2EBD7458}"/>
              </a:ext>
            </a:extLst>
          </p:cNvPr>
          <p:cNvSpPr txBox="1"/>
          <p:nvPr/>
        </p:nvSpPr>
        <p:spPr>
          <a:xfrm>
            <a:off x="0" y="103794"/>
            <a:ext cx="10321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2 réponses suivantes : les </a:t>
            </a:r>
            <a:r>
              <a:rPr lang="fr-FR" sz="4400" dirty="0" err="1">
                <a:solidFill>
                  <a:schemeClr val="bg1"/>
                </a:solidFill>
              </a:rPr>
              <a:t>twitt</a:t>
            </a:r>
            <a:r>
              <a:rPr lang="fr-FR" sz="4400" dirty="0">
                <a:solidFill>
                  <a:schemeClr val="bg1"/>
                </a:solidFill>
              </a:rPr>
              <a:t> de -24H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F21301-DBF8-4D44-9178-A443B8FD35B8}"/>
              </a:ext>
            </a:extLst>
          </p:cNvPr>
          <p:cNvSpPr txBox="1"/>
          <p:nvPr/>
        </p:nvSpPr>
        <p:spPr>
          <a:xfrm>
            <a:off x="9085545" y="873235"/>
            <a:ext cx="310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#digital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8256F81-CF96-46BC-8EE3-9584F010B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959" y="954682"/>
            <a:ext cx="3994082" cy="579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30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6B878FA-E916-46D7-B8F4-811F2EBD7458}"/>
              </a:ext>
            </a:extLst>
          </p:cNvPr>
          <p:cNvSpPr txBox="1"/>
          <p:nvPr/>
        </p:nvSpPr>
        <p:spPr>
          <a:xfrm>
            <a:off x="0" y="103794"/>
            <a:ext cx="6638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Les </a:t>
            </a:r>
            <a:r>
              <a:rPr lang="fr-FR" sz="4400" dirty="0" err="1">
                <a:solidFill>
                  <a:schemeClr val="bg1"/>
                </a:solidFill>
              </a:rPr>
              <a:t>hastags</a:t>
            </a:r>
            <a:r>
              <a:rPr lang="fr-FR" sz="4400" dirty="0">
                <a:solidFill>
                  <a:schemeClr val="bg1"/>
                </a:solidFill>
              </a:rPr>
              <a:t> peut utiliser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6D9092-377D-4BA6-87E5-D190B50AD93F}"/>
              </a:ext>
            </a:extLst>
          </p:cNvPr>
          <p:cNvSpPr txBox="1"/>
          <p:nvPr/>
        </p:nvSpPr>
        <p:spPr>
          <a:xfrm>
            <a:off x="9085545" y="873235"/>
            <a:ext cx="310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#ingenieur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4C62A06-4A64-4802-A82C-5AD77F71E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448" y="818041"/>
            <a:ext cx="3486852" cy="603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52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44</Words>
  <Application>Microsoft Office PowerPoint</Application>
  <PresentationFormat>Grand écran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6</cp:revision>
  <dcterms:created xsi:type="dcterms:W3CDTF">2021-07-28T16:54:24Z</dcterms:created>
  <dcterms:modified xsi:type="dcterms:W3CDTF">2021-07-30T06:56:20Z</dcterms:modified>
</cp:coreProperties>
</file>