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5" r:id="rId4"/>
    <p:sldId id="264" r:id="rId5"/>
    <p:sldId id="268" r:id="rId6"/>
    <p:sldId id="274" r:id="rId7"/>
    <p:sldId id="272" r:id="rId8"/>
    <p:sldId id="270" r:id="rId9"/>
    <p:sldId id="269" r:id="rId10"/>
    <p:sldId id="275" r:id="rId11"/>
    <p:sldId id="277" r:id="rId12"/>
    <p:sldId id="276" r:id="rId13"/>
    <p:sldId id="279" r:id="rId14"/>
    <p:sldId id="273" r:id="rId15"/>
    <p:sldId id="259" r:id="rId16"/>
    <p:sldId id="258" r:id="rId17"/>
    <p:sldId id="257" r:id="rId18"/>
    <p:sldId id="256" r:id="rId19"/>
    <p:sldId id="280" r:id="rId20"/>
    <p:sldId id="271" r:id="rId21"/>
    <p:sldId id="263" r:id="rId22"/>
    <p:sldId id="27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A Poncho" initials="AP" lastIdx="1" clrIdx="0">
    <p:extLst>
      <p:ext uri="{19B8F6BF-5375-455C-9EA6-DF929625EA0E}">
        <p15:presenceInfo xmlns:p15="http://schemas.microsoft.com/office/powerpoint/2012/main" userId="AyA Ponc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2T22:41:42.521" idx="1">
    <p:pos x="6945" y="747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D62CB-F981-442E-99B8-8028DBA5E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FA1F0F-54B8-49D8-AD68-A92465408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E1BD86-9E2B-4B02-8D32-191EBB04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509905-35AA-432D-BD9C-ACC9C8F0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FCA36C-0479-45EA-A2E9-D529F2DD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18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A6B2D-1C08-48B8-8CB1-F7CFC168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FC632F-E9AE-414A-8871-7F6A6F526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C751E5-484E-47CC-8B47-DC905A3E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C94EC4-FDD1-4706-A740-5E993B10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CE884F-A4EF-43DC-BBAE-0B913EBE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8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D53B36-F726-4128-8767-9F8070E2D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55B757-153D-4489-AEE9-56EA7ABF6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77149B-2702-46FB-88D6-F4F60C83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5D57E2-552B-42C0-853D-CAC406FF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F6EC0-B706-41EB-9585-82915443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05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6847B-2D7A-47A6-9FFD-63C6038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922FD-C1AB-4271-8BC9-27990A76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B87025-117E-4914-BDFE-76DAB1AD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3CA14-431F-42DB-AA9A-25097341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EB242-5296-4617-A54A-52C6DDF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02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3C6A2-431F-4723-84E4-61B2346C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6B9918-D721-41E9-AD91-91595F73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2045E3-1C98-4BB2-9EE1-89C2D380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DFB767-A99A-48BB-AF2A-1F6C8AFD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B5E6C-F877-4CA8-B586-9B9B5C1C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55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5C13A-CF1E-48EC-8407-24B1DCDB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55C473-41AB-477F-B779-1F594992F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DD9E90-DE8D-4D12-9EC2-00F752339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F59F1E-45A6-4A74-9619-85530535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ECD774-981E-4D34-BAA1-22F69177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669686-E5FD-4030-AD2F-64665E62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5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5A3AF-F0C2-4A89-9D5D-CB5AD433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9973F0-27EE-4800-A7E6-C8B6DB869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2F678E-8B5A-4A20-A950-5F9E24929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A2EF22-9CCF-44A5-8DCF-5E93EDDD5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1881FA-2A05-4B5F-9A79-22B5FB5D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855E9C-B9FC-42EF-A46B-E4D53415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E83363-9AF1-4DA1-861C-D48E512B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737524-29D8-4DD7-8E9D-305D19C3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37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E29B3-1A97-40A0-8839-B350BF3D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B448C8-DFAF-4B79-BEF3-3402616C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C22D13-E685-425F-9AF9-643E58CE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C24C15-82A6-424D-AAE0-28D7D897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7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0229DD8-07C2-49F1-BCC1-9D8963BE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C56923-D282-48B2-8578-311D7529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E91198-8143-4DA3-94E1-BEC5AAC9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88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82C5B-9EE5-4EC6-A0FB-A90F7241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83DAF-147F-40DA-B134-80F0AA39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98A8E3-44AE-425E-8707-2A5FABBF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44BE0A-4E85-42E1-8DFC-16E573C9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0F3136-D20A-41D3-A0BF-96A3A3EF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B46602-6E16-4487-962B-2D649D01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89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02F12-42E9-4FC2-99B5-3816CE8D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C2A372-4C17-4C1F-AEFA-4E9E64FE4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B7404F-CEED-4EB8-8A7A-3915B1F9F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5A1C04-3FFB-4468-814D-613F7226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C52A29-8E2F-498A-A251-562965BD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3F3CC5-1061-424D-87AA-8B258EAB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22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605072-6A16-4628-B74A-9BE09DEF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87997D-F10E-4937-9A21-163E52BA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800988-07FB-4295-9E89-3373A8B4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12C9-7311-4A57-8F2E-08A7CB58A8F5}" type="datetimeFigureOut">
              <a:rPr lang="fr-FR" smtClean="0"/>
              <a:t>24/07/2021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68E5C-4CE3-4DA0-B7B0-5C74BB324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DEAB1-A0DB-42A1-9D0E-1EA21A8D1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5722-285D-4A83-BF43-CB2F7844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75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B82CE-E02C-488D-BAA9-16B729E6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: Comment réagir face au blocage Twitter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5286B-97E9-4C83-9039-5455C5B22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Dans cette vidéo</a:t>
            </a:r>
          </a:p>
          <a:p>
            <a:r>
              <a:rPr lang="fr-FR" dirty="0"/>
              <a:t>Pourquoi signalé un </a:t>
            </a:r>
            <a:r>
              <a:rPr lang="fr-FR" dirty="0" err="1"/>
              <a:t>Twitt</a:t>
            </a:r>
            <a:endParaRPr lang="fr-FR" dirty="0"/>
          </a:p>
          <a:p>
            <a:r>
              <a:rPr lang="fr-FR" dirty="0"/>
              <a:t>Comment signalé un </a:t>
            </a:r>
            <a:r>
              <a:rPr lang="fr-FR" dirty="0" err="1"/>
              <a:t>Twitt</a:t>
            </a:r>
            <a:endParaRPr lang="fr-FR" dirty="0"/>
          </a:p>
          <a:p>
            <a:r>
              <a:rPr lang="fr-FR" dirty="0"/>
              <a:t>Allé plus loin Partagé à sa communauté</a:t>
            </a:r>
          </a:p>
          <a:p>
            <a:pPr lvl="1"/>
            <a:r>
              <a:rPr lang="fr-FR" dirty="0"/>
              <a:t>Vous êtes tous seul et vous êtes démuni face à un blocage excessif ?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96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LA DISCUSSION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FE116F-E26F-45C9-8C4F-B544D9EAA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17" y="1926713"/>
            <a:ext cx="4274394" cy="4225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C7FA29-CDD0-471F-BAEB-E303DE2B3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87" y="877881"/>
            <a:ext cx="2361596" cy="19207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62AC73-237E-41BA-8D57-ECA8FB2A8B6C}"/>
              </a:ext>
            </a:extLst>
          </p:cNvPr>
          <p:cNvSpPr txBox="1"/>
          <p:nvPr/>
        </p:nvSpPr>
        <p:spPr>
          <a:xfrm>
            <a:off x="5393637" y="2538470"/>
            <a:ext cx="6997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1"/>
                </a:solidFill>
              </a:rPr>
              <a:t>Identifiez et creusez ce que vous voulez</a:t>
            </a:r>
          </a:p>
          <a:p>
            <a:endParaRPr lang="fr-FR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2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LA DISCUSSION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FE116F-E26F-45C9-8C4F-B544D9EAA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17" y="1926713"/>
            <a:ext cx="4274394" cy="4225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C7FA29-CDD0-471F-BAEB-E303DE2B3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87" y="877881"/>
            <a:ext cx="2361596" cy="19207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62AC73-237E-41BA-8D57-ECA8FB2A8B6C}"/>
              </a:ext>
            </a:extLst>
          </p:cNvPr>
          <p:cNvSpPr txBox="1"/>
          <p:nvPr/>
        </p:nvSpPr>
        <p:spPr>
          <a:xfrm>
            <a:off x="5393637" y="2538470"/>
            <a:ext cx="69971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1"/>
                </a:solidFill>
              </a:rPr>
              <a:t>Identifiez et creusez ce que vous voulez</a:t>
            </a:r>
          </a:p>
          <a:p>
            <a:endParaRPr lang="fr-FR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1"/>
                </a:solidFill>
              </a:rPr>
              <a:t>Repérer les parties du conflit</a:t>
            </a:r>
          </a:p>
          <a:p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6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LA DISCUSSION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FE116F-E26F-45C9-8C4F-B544D9EAA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17" y="1926713"/>
            <a:ext cx="4274394" cy="4225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C7FA29-CDD0-471F-BAEB-E303DE2B3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87" y="877881"/>
            <a:ext cx="2361596" cy="19207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62AC73-237E-41BA-8D57-ECA8FB2A8B6C}"/>
              </a:ext>
            </a:extLst>
          </p:cNvPr>
          <p:cNvSpPr txBox="1"/>
          <p:nvPr/>
        </p:nvSpPr>
        <p:spPr>
          <a:xfrm>
            <a:off x="5393637" y="2538470"/>
            <a:ext cx="6997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1"/>
                </a:solidFill>
              </a:rPr>
              <a:t>Identifiez et creusez ce que vous voulez</a:t>
            </a:r>
          </a:p>
          <a:p>
            <a:endParaRPr lang="fr-FR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1"/>
                </a:solidFill>
              </a:rPr>
              <a:t>Repérer les parties du conflit</a:t>
            </a:r>
          </a:p>
          <a:p>
            <a:endParaRPr lang="fr-FR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solidFill>
                  <a:schemeClr val="bg1"/>
                </a:solidFill>
              </a:rPr>
              <a:t>Exprimez vos préoccupations</a:t>
            </a:r>
          </a:p>
        </p:txBody>
      </p:sp>
    </p:spTree>
    <p:extLst>
      <p:ext uri="{BB962C8B-B14F-4D97-AF65-F5344CB8AC3E}">
        <p14:creationId xmlns:p14="http://schemas.microsoft.com/office/powerpoint/2010/main" val="184971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LE SIGNALEMENT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A5C144-E2A1-4157-ACA3-A8B4133C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31" y="1185700"/>
            <a:ext cx="9079525" cy="52356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198FFD-C21B-49F1-A88A-C05C318C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18" y="3429000"/>
            <a:ext cx="2361596" cy="19207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BEDAD45-2142-49C3-9B82-4C840EF25EEE}"/>
              </a:ext>
            </a:extLst>
          </p:cNvPr>
          <p:cNvSpPr txBox="1"/>
          <p:nvPr/>
        </p:nvSpPr>
        <p:spPr>
          <a:xfrm>
            <a:off x="7071254" y="2621280"/>
            <a:ext cx="56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fr-FR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7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0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LE SIGNALEMENT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E47AEDE-444E-4A7B-ACB2-ABA720DA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03" y="3112643"/>
            <a:ext cx="2361596" cy="192076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292270A-F3EC-405A-8D4A-7D888AA5D5A9}"/>
              </a:ext>
            </a:extLst>
          </p:cNvPr>
          <p:cNvSpPr/>
          <p:nvPr/>
        </p:nvSpPr>
        <p:spPr>
          <a:xfrm>
            <a:off x="8556496" y="2389350"/>
            <a:ext cx="3336587" cy="3180945"/>
          </a:xfrm>
          <a:prstGeom prst="ellipse">
            <a:avLst/>
          </a:prstGeom>
          <a:solidFill>
            <a:schemeClr val="bg1"/>
          </a:solidFill>
          <a:ln w="301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ACD32C2-54C1-462D-AAF1-25B820402993}"/>
              </a:ext>
            </a:extLst>
          </p:cNvPr>
          <p:cNvCxnSpPr>
            <a:cxnSpLocks/>
            <a:stCxn id="6" idx="3"/>
            <a:endCxn id="6" idx="7"/>
          </p:cNvCxnSpPr>
          <p:nvPr/>
        </p:nvCxnSpPr>
        <p:spPr>
          <a:xfrm flipV="1">
            <a:off x="9045128" y="2855189"/>
            <a:ext cx="2359323" cy="2249267"/>
          </a:xfrm>
          <a:prstGeom prst="line">
            <a:avLst/>
          </a:prstGeom>
          <a:ln w="339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0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31076E-3C6E-4259-9A9F-F7DBA9C0B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132" y="3563695"/>
            <a:ext cx="3591426" cy="3162741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9F3DEF3-6A80-4335-8223-8F3BD7FB3F24}"/>
              </a:ext>
            </a:extLst>
          </p:cNvPr>
          <p:cNvCxnSpPr>
            <a:cxnSpLocks/>
          </p:cNvCxnSpPr>
          <p:nvPr/>
        </p:nvCxnSpPr>
        <p:spPr>
          <a:xfrm>
            <a:off x="4741642" y="5469033"/>
            <a:ext cx="3551807" cy="94705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60AA313-20CC-403D-A179-5DBD132A0743}"/>
              </a:ext>
            </a:extLst>
          </p:cNvPr>
          <p:cNvSpPr txBox="1"/>
          <p:nvPr/>
        </p:nvSpPr>
        <p:spPr>
          <a:xfrm>
            <a:off x="10586572" y="2253275"/>
            <a:ext cx="388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6CE426-991A-4A0F-B05B-2AD712319FC1}"/>
              </a:ext>
            </a:extLst>
          </p:cNvPr>
          <p:cNvSpPr txBox="1"/>
          <p:nvPr/>
        </p:nvSpPr>
        <p:spPr>
          <a:xfrm>
            <a:off x="4429179" y="4151798"/>
            <a:ext cx="388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9EC9383-2317-43C9-AC21-A1DD1790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90" y="1330822"/>
            <a:ext cx="6378694" cy="646117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D6ED3F8-483E-4416-A5D5-BC1DC9F6DF4B}"/>
              </a:ext>
            </a:extLst>
          </p:cNvPr>
          <p:cNvCxnSpPr>
            <a:cxnSpLocks/>
          </p:cNvCxnSpPr>
          <p:nvPr/>
        </p:nvCxnSpPr>
        <p:spPr>
          <a:xfrm flipH="1" flipV="1">
            <a:off x="7001004" y="1625057"/>
            <a:ext cx="3175842" cy="85668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F79A957-0BD7-4B4A-9F45-432674C8A46C}"/>
              </a:ext>
            </a:extLst>
          </p:cNvPr>
          <p:cNvSpPr/>
          <p:nvPr/>
        </p:nvSpPr>
        <p:spPr>
          <a:xfrm>
            <a:off x="518890" y="1449560"/>
            <a:ext cx="1498060" cy="19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49C279-3B55-45C5-83B2-01E33FA012ED}"/>
              </a:ext>
            </a:extLst>
          </p:cNvPr>
          <p:cNvSpPr/>
          <p:nvPr/>
        </p:nvSpPr>
        <p:spPr>
          <a:xfrm>
            <a:off x="2334719" y="1449560"/>
            <a:ext cx="1314847" cy="19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74CF6B-A709-4A40-95E5-58033C425D86}"/>
              </a:ext>
            </a:extLst>
          </p:cNvPr>
          <p:cNvSpPr/>
          <p:nvPr/>
        </p:nvSpPr>
        <p:spPr>
          <a:xfrm>
            <a:off x="943665" y="1713249"/>
            <a:ext cx="5478284" cy="19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D444D6-EF4B-4382-8ED8-A93B397C0FCA}"/>
              </a:ext>
            </a:extLst>
          </p:cNvPr>
          <p:cNvSpPr/>
          <p:nvPr/>
        </p:nvSpPr>
        <p:spPr>
          <a:xfrm>
            <a:off x="9959511" y="3712723"/>
            <a:ext cx="1498060" cy="19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EDC67E-C98D-43E9-BE82-939911471144}"/>
              </a:ext>
            </a:extLst>
          </p:cNvPr>
          <p:cNvSpPr/>
          <p:nvPr/>
        </p:nvSpPr>
        <p:spPr>
          <a:xfrm>
            <a:off x="9310236" y="4161526"/>
            <a:ext cx="1098360" cy="19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5BBF3C-3E3C-476A-B7EF-DAB453FACD13}"/>
              </a:ext>
            </a:extLst>
          </p:cNvPr>
          <p:cNvSpPr/>
          <p:nvPr/>
        </p:nvSpPr>
        <p:spPr>
          <a:xfrm>
            <a:off x="9418087" y="4854482"/>
            <a:ext cx="1498060" cy="19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EBEFC0-FFC7-41C1-A3E3-EB0B27E7E3EB}"/>
              </a:ext>
            </a:extLst>
          </p:cNvPr>
          <p:cNvSpPr/>
          <p:nvPr/>
        </p:nvSpPr>
        <p:spPr>
          <a:xfrm>
            <a:off x="9353147" y="5392368"/>
            <a:ext cx="1498060" cy="19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5154E19-0930-48A2-912C-1C5632140072}"/>
              </a:ext>
            </a:extLst>
          </p:cNvPr>
          <p:cNvSpPr/>
          <p:nvPr/>
        </p:nvSpPr>
        <p:spPr>
          <a:xfrm>
            <a:off x="524929" y="2520942"/>
            <a:ext cx="3336587" cy="3180945"/>
          </a:xfrm>
          <a:prstGeom prst="ellipse">
            <a:avLst/>
          </a:prstGeom>
          <a:solidFill>
            <a:schemeClr val="bg1"/>
          </a:solidFill>
          <a:ln w="301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87D2E164-3313-4BE7-93AD-6F292219B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31" y="3548268"/>
            <a:ext cx="2361596" cy="1920765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FD016E19-ADB8-405B-A606-099E1B6CD642}"/>
              </a:ext>
            </a:extLst>
          </p:cNvPr>
          <p:cNvCxnSpPr>
            <a:cxnSpLocks/>
          </p:cNvCxnSpPr>
          <p:nvPr/>
        </p:nvCxnSpPr>
        <p:spPr>
          <a:xfrm flipV="1">
            <a:off x="1013561" y="2986781"/>
            <a:ext cx="2359323" cy="2249267"/>
          </a:xfrm>
          <a:prstGeom prst="line">
            <a:avLst/>
          </a:prstGeom>
          <a:ln w="339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0267FDE5-590A-4998-8201-BDD856761200}"/>
              </a:ext>
            </a:extLst>
          </p:cNvPr>
          <p:cNvSpPr txBox="1">
            <a:spLocks/>
          </p:cNvSpPr>
          <p:nvPr/>
        </p:nvSpPr>
        <p:spPr>
          <a:xfrm>
            <a:off x="-2341302" y="-18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chemeClr val="bg1"/>
                </a:solidFill>
              </a:rPr>
              <a:t>LE SIGNALEMENT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3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B9DE115-667F-4D2E-A5EF-95C735493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4"/>
          <a:stretch/>
        </p:blipFill>
        <p:spPr>
          <a:xfrm>
            <a:off x="4885010" y="347967"/>
            <a:ext cx="5753903" cy="616206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5310328-E304-40AA-B579-1C1AA7FE94CC}"/>
              </a:ext>
            </a:extLst>
          </p:cNvPr>
          <p:cNvSpPr/>
          <p:nvPr/>
        </p:nvSpPr>
        <p:spPr>
          <a:xfrm>
            <a:off x="524929" y="1712560"/>
            <a:ext cx="3336587" cy="3180945"/>
          </a:xfrm>
          <a:prstGeom prst="ellipse">
            <a:avLst/>
          </a:prstGeom>
          <a:solidFill>
            <a:schemeClr val="bg1"/>
          </a:solidFill>
          <a:ln w="301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81130F-CA2C-4B7F-9CD6-95A8AF2D6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31" y="2739886"/>
            <a:ext cx="2361596" cy="1920765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8A7D42E-61F2-48A4-A0BC-9C2E50A2E777}"/>
              </a:ext>
            </a:extLst>
          </p:cNvPr>
          <p:cNvCxnSpPr>
            <a:cxnSpLocks/>
          </p:cNvCxnSpPr>
          <p:nvPr/>
        </p:nvCxnSpPr>
        <p:spPr>
          <a:xfrm flipV="1">
            <a:off x="1013561" y="2178399"/>
            <a:ext cx="2359323" cy="2249267"/>
          </a:xfrm>
          <a:prstGeom prst="line">
            <a:avLst/>
          </a:prstGeom>
          <a:ln w="339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3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4DFE35-3DC8-43A5-8FE0-C6AFB8CB3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1001" b="263"/>
          <a:stretch/>
        </p:blipFill>
        <p:spPr>
          <a:xfrm>
            <a:off x="4907062" y="336323"/>
            <a:ext cx="5677431" cy="618535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03215AD-CAD1-49CD-90AB-6B41C955A246}"/>
              </a:ext>
            </a:extLst>
          </p:cNvPr>
          <p:cNvSpPr/>
          <p:nvPr/>
        </p:nvSpPr>
        <p:spPr>
          <a:xfrm>
            <a:off x="524929" y="1712560"/>
            <a:ext cx="3336587" cy="3180945"/>
          </a:xfrm>
          <a:prstGeom prst="ellipse">
            <a:avLst/>
          </a:prstGeom>
          <a:solidFill>
            <a:schemeClr val="bg1"/>
          </a:solidFill>
          <a:ln w="301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0CDA47-6D84-4433-B333-660A94E0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31" y="2739886"/>
            <a:ext cx="2361596" cy="192076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4DB718F-C884-4588-AB21-4522C5A19C4F}"/>
              </a:ext>
            </a:extLst>
          </p:cNvPr>
          <p:cNvCxnSpPr>
            <a:cxnSpLocks/>
          </p:cNvCxnSpPr>
          <p:nvPr/>
        </p:nvCxnSpPr>
        <p:spPr>
          <a:xfrm flipV="1">
            <a:off x="1013561" y="2178399"/>
            <a:ext cx="2359323" cy="2249267"/>
          </a:xfrm>
          <a:prstGeom prst="line">
            <a:avLst/>
          </a:prstGeom>
          <a:ln w="339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83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9BD322D-6585-439A-8646-15A8402D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"/>
          <a:stretch/>
        </p:blipFill>
        <p:spPr>
          <a:xfrm>
            <a:off x="5520838" y="340204"/>
            <a:ext cx="5734850" cy="6177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CF5DCA-FB46-486E-ADDF-9BD87047FA52}"/>
              </a:ext>
            </a:extLst>
          </p:cNvPr>
          <p:cNvSpPr/>
          <p:nvPr/>
        </p:nvSpPr>
        <p:spPr>
          <a:xfrm>
            <a:off x="7284404" y="3070697"/>
            <a:ext cx="1498060" cy="19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4FEBF6-4A01-46B0-89EF-9C48A7792DE2}"/>
              </a:ext>
            </a:extLst>
          </p:cNvPr>
          <p:cNvSpPr/>
          <p:nvPr/>
        </p:nvSpPr>
        <p:spPr>
          <a:xfrm>
            <a:off x="7303860" y="4699120"/>
            <a:ext cx="1498060" cy="190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BCE40D-F1D8-4F0C-8FA8-A807D4E78C65}"/>
              </a:ext>
            </a:extLst>
          </p:cNvPr>
          <p:cNvSpPr/>
          <p:nvPr/>
        </p:nvSpPr>
        <p:spPr>
          <a:xfrm>
            <a:off x="524929" y="1712560"/>
            <a:ext cx="3336587" cy="3180945"/>
          </a:xfrm>
          <a:prstGeom prst="ellipse">
            <a:avLst/>
          </a:prstGeom>
          <a:solidFill>
            <a:schemeClr val="bg1"/>
          </a:solidFill>
          <a:ln w="301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46F897-1ED2-4859-ACB9-AE8A901E1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31" y="2739886"/>
            <a:ext cx="2361596" cy="192076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846D7C4-F819-4885-BC1F-D9BAB44FF349}"/>
              </a:ext>
            </a:extLst>
          </p:cNvPr>
          <p:cNvCxnSpPr>
            <a:cxnSpLocks/>
          </p:cNvCxnSpPr>
          <p:nvPr/>
        </p:nvCxnSpPr>
        <p:spPr>
          <a:xfrm flipV="1">
            <a:off x="1013561" y="2178399"/>
            <a:ext cx="2359323" cy="2249267"/>
          </a:xfrm>
          <a:prstGeom prst="line">
            <a:avLst/>
          </a:prstGeom>
          <a:ln w="339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7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LE BLOCAGE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A5C144-E2A1-4157-ACA3-A8B4133C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31" y="1185700"/>
            <a:ext cx="9079525" cy="52356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198FFD-C21B-49F1-A88A-C05C318C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18" y="3429000"/>
            <a:ext cx="2361596" cy="19207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BEDAD45-2142-49C3-9B82-4C840EF25EEE}"/>
              </a:ext>
            </a:extLst>
          </p:cNvPr>
          <p:cNvSpPr txBox="1"/>
          <p:nvPr/>
        </p:nvSpPr>
        <p:spPr>
          <a:xfrm>
            <a:off x="7071254" y="2621280"/>
            <a:ext cx="56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6144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9B94E46-CF14-4D09-A9A8-A5718ADCB8A0}"/>
              </a:ext>
            </a:extLst>
          </p:cNvPr>
          <p:cNvSpPr/>
          <p:nvPr/>
        </p:nvSpPr>
        <p:spPr>
          <a:xfrm>
            <a:off x="0" y="5386810"/>
            <a:ext cx="12192000" cy="15032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B5435B3-BBFF-461E-9085-0F4DC5EA3AE9}"/>
              </a:ext>
            </a:extLst>
          </p:cNvPr>
          <p:cNvSpPr txBox="1"/>
          <p:nvPr/>
        </p:nvSpPr>
        <p:spPr>
          <a:xfrm>
            <a:off x="298917" y="5534561"/>
            <a:ext cx="1027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rial Black" panose="020B0A04020102020204" pitchFamily="34" charset="0"/>
                <a:cs typeface="Arial" panose="020B0604020202020204" pitchFamily="34" charset="0"/>
              </a:rPr>
              <a:t>COMMENT AGIR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74E23D1-6343-4688-9BCD-B95D386FFF63}"/>
              </a:ext>
            </a:extLst>
          </p:cNvPr>
          <p:cNvCxnSpPr>
            <a:cxnSpLocks/>
          </p:cNvCxnSpPr>
          <p:nvPr/>
        </p:nvCxnSpPr>
        <p:spPr>
          <a:xfrm flipV="1">
            <a:off x="4686877" y="190765"/>
            <a:ext cx="399473" cy="557154"/>
          </a:xfrm>
          <a:prstGeom prst="line">
            <a:avLst/>
          </a:prstGeom>
          <a:ln w="339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A0EC6799-0390-41EC-90A8-E441F548D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728"/>
          <a:stretch/>
        </p:blipFill>
        <p:spPr>
          <a:xfrm>
            <a:off x="928718" y="3014345"/>
            <a:ext cx="4671917" cy="228254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FACEB75-4D60-4F03-B7E4-EBED97E52D19}"/>
              </a:ext>
            </a:extLst>
          </p:cNvPr>
          <p:cNvSpPr txBox="1"/>
          <p:nvPr/>
        </p:nvSpPr>
        <p:spPr>
          <a:xfrm rot="20320356">
            <a:off x="-85539" y="1398166"/>
            <a:ext cx="61641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BLOQUE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F6A6BC4-3934-43BF-85B6-F40AD79C9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89" y="892825"/>
            <a:ext cx="4806128" cy="3908984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08123BED-72C8-4FA9-990A-95FC9F658784}"/>
              </a:ext>
            </a:extLst>
          </p:cNvPr>
          <p:cNvSpPr/>
          <p:nvPr/>
        </p:nvSpPr>
        <p:spPr>
          <a:xfrm>
            <a:off x="8556496" y="2389350"/>
            <a:ext cx="3336587" cy="3180945"/>
          </a:xfrm>
          <a:prstGeom prst="ellipse">
            <a:avLst/>
          </a:prstGeom>
          <a:solidFill>
            <a:schemeClr val="bg1"/>
          </a:solidFill>
          <a:ln w="301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53CFE60-4B1D-4084-BFBB-FBB71CE4028C}"/>
              </a:ext>
            </a:extLst>
          </p:cNvPr>
          <p:cNvCxnSpPr>
            <a:cxnSpLocks/>
            <a:stCxn id="34" idx="3"/>
            <a:endCxn id="34" idx="7"/>
          </p:cNvCxnSpPr>
          <p:nvPr/>
        </p:nvCxnSpPr>
        <p:spPr>
          <a:xfrm flipV="1">
            <a:off x="9045128" y="2855189"/>
            <a:ext cx="2359323" cy="2249267"/>
          </a:xfrm>
          <a:prstGeom prst="line">
            <a:avLst/>
          </a:prstGeom>
          <a:ln w="339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0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35EA2-A4EA-4FA9-9DA1-FBDE1BCD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Que faire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5EA335-7909-49D0-A710-C90E24B5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461145" cy="436856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88D76B1-7144-4157-9BAC-ADE86DC664E0}"/>
              </a:ext>
            </a:extLst>
          </p:cNvPr>
          <p:cNvSpPr txBox="1">
            <a:spLocks/>
          </p:cNvSpPr>
          <p:nvPr/>
        </p:nvSpPr>
        <p:spPr>
          <a:xfrm>
            <a:off x="4599889" y="1244720"/>
            <a:ext cx="10515600" cy="4368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Un 2</a:t>
            </a:r>
            <a:r>
              <a:rPr lang="fr-FR" b="1" baseline="30000" dirty="0">
                <a:solidFill>
                  <a:schemeClr val="bg1"/>
                </a:solidFill>
              </a:rPr>
              <a:t>ème</a:t>
            </a:r>
            <a:r>
              <a:rPr lang="fr-FR" b="1" dirty="0">
                <a:solidFill>
                  <a:schemeClr val="bg1"/>
                </a:solidFill>
              </a:rPr>
              <a:t> compte pour discuter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L’appel à sa communauté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Etendre sa communauté</a:t>
            </a:r>
          </a:p>
        </p:txBody>
      </p:sp>
    </p:spTree>
    <p:extLst>
      <p:ext uri="{BB962C8B-B14F-4D97-AF65-F5344CB8AC3E}">
        <p14:creationId xmlns:p14="http://schemas.microsoft.com/office/powerpoint/2010/main" val="156374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35EA2-A4EA-4FA9-9DA1-FBDE1BCD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Que faire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5EA335-7909-49D0-A710-C90E24B5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461145" cy="436856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88D76B1-7144-4157-9BAC-ADE86DC664E0}"/>
              </a:ext>
            </a:extLst>
          </p:cNvPr>
          <p:cNvSpPr txBox="1">
            <a:spLocks/>
          </p:cNvSpPr>
          <p:nvPr/>
        </p:nvSpPr>
        <p:spPr>
          <a:xfrm>
            <a:off x="4365428" y="1886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Un 2</a:t>
            </a:r>
            <a:r>
              <a:rPr lang="fr-FR" b="1" baseline="30000" dirty="0">
                <a:solidFill>
                  <a:schemeClr val="bg1"/>
                </a:solidFill>
              </a:rPr>
              <a:t>ème</a:t>
            </a:r>
            <a:r>
              <a:rPr lang="fr-FR" b="1" dirty="0">
                <a:solidFill>
                  <a:schemeClr val="bg1"/>
                </a:solidFill>
              </a:rPr>
              <a:t> compte pour discuter ?</a:t>
            </a:r>
          </a:p>
        </p:txBody>
      </p:sp>
    </p:spTree>
    <p:extLst>
      <p:ext uri="{BB962C8B-B14F-4D97-AF65-F5344CB8AC3E}">
        <p14:creationId xmlns:p14="http://schemas.microsoft.com/office/powerpoint/2010/main" val="4040860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LE SIGNALEMENT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DE456C-F981-4873-A159-FED4EF48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683" y="1520387"/>
            <a:ext cx="3569531" cy="46371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47AEDE-444E-4A7B-ACB2-ABA720DA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03" y="3112643"/>
            <a:ext cx="2361596" cy="19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JUSQUE LA, TOUT VA BIEN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4A31ED-8B3F-46B3-814D-A42FE105D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" y="1312989"/>
            <a:ext cx="11558954" cy="51798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78089D-D015-4E90-888D-9780E05B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7" y="2967277"/>
            <a:ext cx="2361596" cy="19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8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A8AE4C7-E252-4609-B44F-F30C48C30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3" y="399149"/>
            <a:ext cx="5039428" cy="33627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965F87-E983-4CFC-AF81-0F42F8B3E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183" y="665886"/>
            <a:ext cx="5391902" cy="61921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91CA6B-56E1-424C-BA33-77DE9C32D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624" y="3096057"/>
            <a:ext cx="5020376" cy="33627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FAACC1-F688-4688-806B-421CDFB72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647" y="2742626"/>
            <a:ext cx="5163271" cy="10193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8D75A27-82D7-4B3A-BC83-BB7001425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818" y="1394650"/>
            <a:ext cx="5001323" cy="185763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CAFDD97-5C0E-49F5-97DA-333828A8F7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98" y="4278278"/>
            <a:ext cx="4458322" cy="25340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10A81F5-8C8C-4938-8809-79D6248B3C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448" y="3977242"/>
            <a:ext cx="4982270" cy="297221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064A7F6-330B-4813-9010-EA34A86568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67" y="4982270"/>
            <a:ext cx="4953691" cy="295316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A144CBF-553A-47E9-8756-A2E8FB2EC1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887" y="713040"/>
            <a:ext cx="5106113" cy="206721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D23BF4-AC71-45DC-844D-B23BB35206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7538" y="1852870"/>
            <a:ext cx="5010849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LE CHOC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E47AEDE-444E-4A7B-ACB2-ABA720DA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21" y="402061"/>
            <a:ext cx="2361596" cy="19207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F63C67-E931-465B-925A-C92C5DF5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17" y="1999484"/>
            <a:ext cx="4746912" cy="45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2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AU PROGRAMME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E47AEDE-444E-4A7B-ACB2-ABA720DA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21" y="402061"/>
            <a:ext cx="2361596" cy="19207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F63C67-E931-465B-925A-C92C5DF5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17" y="1999484"/>
            <a:ext cx="4746912" cy="452149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229330C-AA6B-4DBF-A379-2122E0BDB39C}"/>
              </a:ext>
            </a:extLst>
          </p:cNvPr>
          <p:cNvSpPr txBox="1">
            <a:spLocks/>
          </p:cNvSpPr>
          <p:nvPr/>
        </p:nvSpPr>
        <p:spPr>
          <a:xfrm>
            <a:off x="183842" y="1806557"/>
            <a:ext cx="6663830" cy="476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800" b="1" dirty="0">
                <a:solidFill>
                  <a:schemeClr val="bg1"/>
                </a:solidFill>
              </a:rPr>
              <a:t>01:00    La discussion</a:t>
            </a:r>
          </a:p>
          <a:p>
            <a:endParaRPr lang="fr-FR" sz="3800" b="1" dirty="0">
              <a:solidFill>
                <a:schemeClr val="bg1"/>
              </a:solidFill>
            </a:endParaRPr>
          </a:p>
          <a:p>
            <a:r>
              <a:rPr lang="fr-FR" sz="3800" b="1" dirty="0">
                <a:solidFill>
                  <a:schemeClr val="bg1"/>
                </a:solidFill>
              </a:rPr>
              <a:t>02:00    Le signalement</a:t>
            </a:r>
          </a:p>
          <a:p>
            <a:endParaRPr lang="fr-FR" sz="3800" b="1" dirty="0">
              <a:solidFill>
                <a:schemeClr val="bg1"/>
              </a:solidFill>
            </a:endParaRPr>
          </a:p>
          <a:p>
            <a:r>
              <a:rPr lang="fr-FR" sz="3800" b="1" dirty="0">
                <a:solidFill>
                  <a:schemeClr val="bg1"/>
                </a:solidFill>
              </a:rPr>
              <a:t>03:00    Le blocage</a:t>
            </a:r>
          </a:p>
        </p:txBody>
      </p:sp>
    </p:spTree>
    <p:extLst>
      <p:ext uri="{BB962C8B-B14F-4D97-AF65-F5344CB8AC3E}">
        <p14:creationId xmlns:p14="http://schemas.microsoft.com/office/powerpoint/2010/main" val="309796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JUSQU’AU MOMENT OU…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A5C144-E2A1-4157-ACA3-A8B4133C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31" y="1185700"/>
            <a:ext cx="9079525" cy="52356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198FFD-C21B-49F1-A88A-C05C318C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18" y="3429000"/>
            <a:ext cx="2361596" cy="19207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BEDAD45-2142-49C3-9B82-4C840EF25EEE}"/>
              </a:ext>
            </a:extLst>
          </p:cNvPr>
          <p:cNvSpPr txBox="1"/>
          <p:nvPr/>
        </p:nvSpPr>
        <p:spPr>
          <a:xfrm>
            <a:off x="7071254" y="2621280"/>
            <a:ext cx="56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117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51A7B09-177B-4AF1-B38F-8FF1D6609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235" y="2932707"/>
            <a:ext cx="5058985" cy="992585"/>
          </a:xfrm>
        </p:spPr>
      </p:pic>
    </p:spTree>
    <p:extLst>
      <p:ext uri="{BB962C8B-B14F-4D97-AF65-F5344CB8AC3E}">
        <p14:creationId xmlns:p14="http://schemas.microsoft.com/office/powerpoint/2010/main" val="384661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56928-8D33-401E-98C2-923B0F5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87" y="36881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LA DISCUSSION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FE116F-E26F-45C9-8C4F-B544D9EAA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5" y="1838264"/>
            <a:ext cx="4274394" cy="4225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C7FA29-CDD0-471F-BAEB-E303DE2B3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2" y="877881"/>
            <a:ext cx="2361596" cy="19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1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148</Words>
  <Application>Microsoft Office PowerPoint</Application>
  <PresentationFormat>Grand écran</PresentationFormat>
  <Paragraphs>49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Thème Office</vt:lpstr>
      <vt:lpstr>Titre : Comment réagir face au blocage Twitter ?</vt:lpstr>
      <vt:lpstr>Présentation PowerPoint</vt:lpstr>
      <vt:lpstr>JUSQUE LA, TOUT VA BIEN</vt:lpstr>
      <vt:lpstr>Présentation PowerPoint</vt:lpstr>
      <vt:lpstr>LE CHOC</vt:lpstr>
      <vt:lpstr>AU PROGRAMME</vt:lpstr>
      <vt:lpstr>JUSQU’AU MOMENT OU…</vt:lpstr>
      <vt:lpstr>Présentation PowerPoint</vt:lpstr>
      <vt:lpstr>LA DISCUSSION</vt:lpstr>
      <vt:lpstr>LA DISCUSSION</vt:lpstr>
      <vt:lpstr>LA DISCUSSION</vt:lpstr>
      <vt:lpstr>LA DISCUSSION</vt:lpstr>
      <vt:lpstr>LE SIGNALEMENT</vt:lpstr>
      <vt:lpstr>LE SIGNALEMENT</vt:lpstr>
      <vt:lpstr>Présentation PowerPoint</vt:lpstr>
      <vt:lpstr>Présentation PowerPoint</vt:lpstr>
      <vt:lpstr>Présentation PowerPoint</vt:lpstr>
      <vt:lpstr>Présentation PowerPoint</vt:lpstr>
      <vt:lpstr>LE BLOCAGE</vt:lpstr>
      <vt:lpstr>Que faire ?</vt:lpstr>
      <vt:lpstr>Que faire ?</vt:lpstr>
      <vt:lpstr>LE SIGNALEMENT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AyA Poncho</dc:creator>
  <cp:lastModifiedBy>AyA Poncho</cp:lastModifiedBy>
  <cp:revision>49</cp:revision>
  <dcterms:created xsi:type="dcterms:W3CDTF">2021-07-22T09:02:26Z</dcterms:created>
  <dcterms:modified xsi:type="dcterms:W3CDTF">2021-07-24T19:22:38Z</dcterms:modified>
</cp:coreProperties>
</file>